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74" r:id="rId5"/>
    <p:sldId id="257" r:id="rId6"/>
    <p:sldId id="259" r:id="rId7"/>
    <p:sldId id="391" r:id="rId8"/>
    <p:sldId id="260" r:id="rId9"/>
    <p:sldId id="261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E908C5-4B92-4F97-AE99-C584FF298D9E}" v="403" dt="2020-08-11T09:58:48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 Phat Viet Linh" userId="616548ad-5394-4173-b4e6-1057a1bff89a" providerId="ADAL" clId="{DBE908C5-4B92-4F97-AE99-C584FF298D9E}"/>
    <pc:docChg chg="undo redo custSel modSld">
      <pc:chgData name="Ly Phat Viet Linh" userId="616548ad-5394-4173-b4e6-1057a1bff89a" providerId="ADAL" clId="{DBE908C5-4B92-4F97-AE99-C584FF298D9E}" dt="2020-08-11T10:02:07.269" v="2200" actId="6549"/>
      <pc:docMkLst>
        <pc:docMk/>
      </pc:docMkLst>
      <pc:sldChg chg="modSp">
        <pc:chgData name="Ly Phat Viet Linh" userId="616548ad-5394-4173-b4e6-1057a1bff89a" providerId="ADAL" clId="{DBE908C5-4B92-4F97-AE99-C584FF298D9E}" dt="2020-08-11T09:30:12.870" v="744" actId="20577"/>
        <pc:sldMkLst>
          <pc:docMk/>
          <pc:sldMk cId="861932160" sldId="257"/>
        </pc:sldMkLst>
        <pc:spChg chg="mod">
          <ac:chgData name="Ly Phat Viet Linh" userId="616548ad-5394-4173-b4e6-1057a1bff89a" providerId="ADAL" clId="{DBE908C5-4B92-4F97-AE99-C584FF298D9E}" dt="2020-08-11T09:19:48.556" v="617" actId="1076"/>
          <ac:spMkLst>
            <pc:docMk/>
            <pc:sldMk cId="861932160" sldId="257"/>
            <ac:spMk id="2" creationId="{7AFFAE7E-C085-4405-8988-DD73DABA4FD6}"/>
          </ac:spMkLst>
        </pc:spChg>
        <pc:spChg chg="mod">
          <ac:chgData name="Ly Phat Viet Linh" userId="616548ad-5394-4173-b4e6-1057a1bff89a" providerId="ADAL" clId="{DBE908C5-4B92-4F97-AE99-C584FF298D9E}" dt="2020-08-11T09:30:12.870" v="744" actId="20577"/>
          <ac:spMkLst>
            <pc:docMk/>
            <pc:sldMk cId="861932160" sldId="257"/>
            <ac:spMk id="3" creationId="{DB79DF76-3A3A-49AF-94A5-148E4BDCC53E}"/>
          </ac:spMkLst>
        </pc:spChg>
      </pc:sldChg>
      <pc:sldChg chg="modSp">
        <pc:chgData name="Ly Phat Viet Linh" userId="616548ad-5394-4173-b4e6-1057a1bff89a" providerId="ADAL" clId="{DBE908C5-4B92-4F97-AE99-C584FF298D9E}" dt="2020-08-11T09:37:18.740" v="860" actId="20577"/>
        <pc:sldMkLst>
          <pc:docMk/>
          <pc:sldMk cId="2739581265" sldId="259"/>
        </pc:sldMkLst>
        <pc:spChg chg="mod">
          <ac:chgData name="Ly Phat Viet Linh" userId="616548ad-5394-4173-b4e6-1057a1bff89a" providerId="ADAL" clId="{DBE908C5-4B92-4F97-AE99-C584FF298D9E}" dt="2020-08-11T09:30:47.914" v="745"/>
          <ac:spMkLst>
            <pc:docMk/>
            <pc:sldMk cId="2739581265" sldId="259"/>
            <ac:spMk id="2" creationId="{C6B181FF-7095-4074-9136-19B9BED3F82F}"/>
          </ac:spMkLst>
        </pc:spChg>
        <pc:spChg chg="mod">
          <ac:chgData name="Ly Phat Viet Linh" userId="616548ad-5394-4173-b4e6-1057a1bff89a" providerId="ADAL" clId="{DBE908C5-4B92-4F97-AE99-C584FF298D9E}" dt="2020-08-11T09:37:18.740" v="860" actId="20577"/>
          <ac:spMkLst>
            <pc:docMk/>
            <pc:sldMk cId="2739581265" sldId="259"/>
            <ac:spMk id="3" creationId="{DE99E98B-F95D-4C1B-840D-478DF96130E8}"/>
          </ac:spMkLst>
        </pc:spChg>
      </pc:sldChg>
      <pc:sldChg chg="modSp">
        <pc:chgData name="Ly Phat Viet Linh" userId="616548ad-5394-4173-b4e6-1057a1bff89a" providerId="ADAL" clId="{DBE908C5-4B92-4F97-AE99-C584FF298D9E}" dt="2020-08-11T09:47:36.090" v="1482"/>
        <pc:sldMkLst>
          <pc:docMk/>
          <pc:sldMk cId="406038203" sldId="260"/>
        </pc:sldMkLst>
        <pc:spChg chg="mod">
          <ac:chgData name="Ly Phat Viet Linh" userId="616548ad-5394-4173-b4e6-1057a1bff89a" providerId="ADAL" clId="{DBE908C5-4B92-4F97-AE99-C584FF298D9E}" dt="2020-08-11T09:45:24.900" v="1481" actId="6549"/>
          <ac:spMkLst>
            <pc:docMk/>
            <pc:sldMk cId="406038203" sldId="260"/>
            <ac:spMk id="2" creationId="{D3F3A490-E777-46AA-B602-B80E92303F47}"/>
          </ac:spMkLst>
        </pc:spChg>
        <pc:spChg chg="mod">
          <ac:chgData name="Ly Phat Viet Linh" userId="616548ad-5394-4173-b4e6-1057a1bff89a" providerId="ADAL" clId="{DBE908C5-4B92-4F97-AE99-C584FF298D9E}" dt="2020-08-11T09:47:36.090" v="1482"/>
          <ac:spMkLst>
            <pc:docMk/>
            <pc:sldMk cId="406038203" sldId="260"/>
            <ac:spMk id="3" creationId="{5F03CC80-BFB6-46AB-8664-1E7F72C3C6F7}"/>
          </ac:spMkLst>
        </pc:spChg>
      </pc:sldChg>
      <pc:sldChg chg="modSp">
        <pc:chgData name="Ly Phat Viet Linh" userId="616548ad-5394-4173-b4e6-1057a1bff89a" providerId="ADAL" clId="{DBE908C5-4B92-4F97-AE99-C584FF298D9E}" dt="2020-08-11T09:51:31.842" v="1533" actId="14100"/>
        <pc:sldMkLst>
          <pc:docMk/>
          <pc:sldMk cId="1813641695" sldId="261"/>
        </pc:sldMkLst>
        <pc:spChg chg="mod">
          <ac:chgData name="Ly Phat Viet Linh" userId="616548ad-5394-4173-b4e6-1057a1bff89a" providerId="ADAL" clId="{DBE908C5-4B92-4F97-AE99-C584FF298D9E}" dt="2020-08-11T09:47:55.664" v="1483"/>
          <ac:spMkLst>
            <pc:docMk/>
            <pc:sldMk cId="1813641695" sldId="261"/>
            <ac:spMk id="2" creationId="{DA4882D3-80B0-467B-847B-2C3BC9437F0B}"/>
          </ac:spMkLst>
        </pc:spChg>
        <pc:spChg chg="mod">
          <ac:chgData name="Ly Phat Viet Linh" userId="616548ad-5394-4173-b4e6-1057a1bff89a" providerId="ADAL" clId="{DBE908C5-4B92-4F97-AE99-C584FF298D9E}" dt="2020-08-11T09:51:31.842" v="1533" actId="14100"/>
          <ac:spMkLst>
            <pc:docMk/>
            <pc:sldMk cId="1813641695" sldId="261"/>
            <ac:spMk id="3" creationId="{14D8D898-271D-4AC4-B3A6-392B1B3BDA09}"/>
          </ac:spMkLst>
        </pc:spChg>
      </pc:sldChg>
      <pc:sldChg chg="modSp">
        <pc:chgData name="Ly Phat Viet Linh" userId="616548ad-5394-4173-b4e6-1057a1bff89a" providerId="ADAL" clId="{DBE908C5-4B92-4F97-AE99-C584FF298D9E}" dt="2020-08-11T09:56:20.967" v="1830" actId="20577"/>
        <pc:sldMkLst>
          <pc:docMk/>
          <pc:sldMk cId="498967488" sldId="264"/>
        </pc:sldMkLst>
        <pc:spChg chg="mod">
          <ac:chgData name="Ly Phat Viet Linh" userId="616548ad-5394-4173-b4e6-1057a1bff89a" providerId="ADAL" clId="{DBE908C5-4B92-4F97-AE99-C584FF298D9E}" dt="2020-08-11T09:51:51.520" v="1586" actId="20577"/>
          <ac:spMkLst>
            <pc:docMk/>
            <pc:sldMk cId="498967488" sldId="264"/>
            <ac:spMk id="2" creationId="{477C3014-17AB-45CA-9CAD-C2D819293070}"/>
          </ac:spMkLst>
        </pc:spChg>
        <pc:spChg chg="mod">
          <ac:chgData name="Ly Phat Viet Linh" userId="616548ad-5394-4173-b4e6-1057a1bff89a" providerId="ADAL" clId="{DBE908C5-4B92-4F97-AE99-C584FF298D9E}" dt="2020-08-11T09:56:20.967" v="1830" actId="20577"/>
          <ac:spMkLst>
            <pc:docMk/>
            <pc:sldMk cId="498967488" sldId="264"/>
            <ac:spMk id="3" creationId="{859A3DC9-ACE8-46E1-9DBF-1F05FAD9C8D1}"/>
          </ac:spMkLst>
        </pc:spChg>
      </pc:sldChg>
      <pc:sldChg chg="modSp">
        <pc:chgData name="Ly Phat Viet Linh" userId="616548ad-5394-4173-b4e6-1057a1bff89a" providerId="ADAL" clId="{DBE908C5-4B92-4F97-AE99-C584FF298D9E}" dt="2020-08-11T10:02:07.269" v="2200" actId="6549"/>
        <pc:sldMkLst>
          <pc:docMk/>
          <pc:sldMk cId="671763632" sldId="265"/>
        </pc:sldMkLst>
        <pc:spChg chg="mod">
          <ac:chgData name="Ly Phat Viet Linh" userId="616548ad-5394-4173-b4e6-1057a1bff89a" providerId="ADAL" clId="{DBE908C5-4B92-4F97-AE99-C584FF298D9E}" dt="2020-08-11T09:57:18.074" v="1944" actId="20577"/>
          <ac:spMkLst>
            <pc:docMk/>
            <pc:sldMk cId="671763632" sldId="265"/>
            <ac:spMk id="2" creationId="{E0B3ECB7-BF21-47A7-8A50-8752F997185D}"/>
          </ac:spMkLst>
        </pc:spChg>
        <pc:spChg chg="mod">
          <ac:chgData name="Ly Phat Viet Linh" userId="616548ad-5394-4173-b4e6-1057a1bff89a" providerId="ADAL" clId="{DBE908C5-4B92-4F97-AE99-C584FF298D9E}" dt="2020-08-11T10:02:07.269" v="2200" actId="6549"/>
          <ac:spMkLst>
            <pc:docMk/>
            <pc:sldMk cId="671763632" sldId="265"/>
            <ac:spMk id="3" creationId="{782CCE38-7DA7-489A-A672-3CA82AD4302C}"/>
          </ac:spMkLst>
        </pc:spChg>
      </pc:sldChg>
      <pc:sldChg chg="modSp">
        <pc:chgData name="Ly Phat Viet Linh" userId="616548ad-5394-4173-b4e6-1057a1bff89a" providerId="ADAL" clId="{DBE908C5-4B92-4F97-AE99-C584FF298D9E}" dt="2020-08-11T09:15:20.720" v="541" actId="207"/>
        <pc:sldMkLst>
          <pc:docMk/>
          <pc:sldMk cId="20918549" sldId="274"/>
        </pc:sldMkLst>
        <pc:spChg chg="mod">
          <ac:chgData name="Ly Phat Viet Linh" userId="616548ad-5394-4173-b4e6-1057a1bff89a" providerId="ADAL" clId="{DBE908C5-4B92-4F97-AE99-C584FF298D9E}" dt="2020-08-11T09:15:20.720" v="541" actId="207"/>
          <ac:spMkLst>
            <pc:docMk/>
            <pc:sldMk cId="20918549" sldId="274"/>
            <ac:spMk id="3" creationId="{53DCF092-0EC8-4003-B4E1-7C2763FC5B97}"/>
          </ac:spMkLst>
        </pc:spChg>
      </pc:sldChg>
      <pc:sldChg chg="modSp modAnim">
        <pc:chgData name="Ly Phat Viet Linh" userId="616548ad-5394-4173-b4e6-1057a1bff89a" providerId="ADAL" clId="{DBE908C5-4B92-4F97-AE99-C584FF298D9E}" dt="2020-08-11T09:41:18.556" v="1404" actId="20577"/>
        <pc:sldMkLst>
          <pc:docMk/>
          <pc:sldMk cId="2626403786" sldId="391"/>
        </pc:sldMkLst>
        <pc:spChg chg="mod">
          <ac:chgData name="Ly Phat Viet Linh" userId="616548ad-5394-4173-b4e6-1057a1bff89a" providerId="ADAL" clId="{DBE908C5-4B92-4F97-AE99-C584FF298D9E}" dt="2020-08-11T09:38:43.706" v="928" actId="404"/>
          <ac:spMkLst>
            <pc:docMk/>
            <pc:sldMk cId="2626403786" sldId="391"/>
            <ac:spMk id="2" creationId="{CAE7AA1D-3D82-46FF-B961-749C5CFCA9B6}"/>
          </ac:spMkLst>
        </pc:spChg>
        <pc:spChg chg="mod">
          <ac:chgData name="Ly Phat Viet Linh" userId="616548ad-5394-4173-b4e6-1057a1bff89a" providerId="ADAL" clId="{DBE908C5-4B92-4F97-AE99-C584FF298D9E}" dt="2020-08-11T09:39:39.249" v="1063" actId="1076"/>
          <ac:spMkLst>
            <pc:docMk/>
            <pc:sldMk cId="2626403786" sldId="391"/>
            <ac:spMk id="9" creationId="{11BA4D1B-6BC7-4E90-B55D-F78809B3BAAF}"/>
          </ac:spMkLst>
        </pc:spChg>
        <pc:spChg chg="mod">
          <ac:chgData name="Ly Phat Viet Linh" userId="616548ad-5394-4173-b4e6-1057a1bff89a" providerId="ADAL" clId="{DBE908C5-4B92-4F97-AE99-C584FF298D9E}" dt="2020-08-11T09:40:04.920" v="1132" actId="14100"/>
          <ac:spMkLst>
            <pc:docMk/>
            <pc:sldMk cId="2626403786" sldId="391"/>
            <ac:spMk id="12" creationId="{54DB4F15-156E-4CCF-9017-800979CC0326}"/>
          </ac:spMkLst>
        </pc:spChg>
        <pc:spChg chg="mod">
          <ac:chgData name="Ly Phat Viet Linh" userId="616548ad-5394-4173-b4e6-1057a1bff89a" providerId="ADAL" clId="{DBE908C5-4B92-4F97-AE99-C584FF298D9E}" dt="2020-08-11T09:40:30.936" v="1207" actId="20577"/>
          <ac:spMkLst>
            <pc:docMk/>
            <pc:sldMk cId="2626403786" sldId="391"/>
            <ac:spMk id="14" creationId="{3FE898FD-C9D9-4A70-AD3F-DA3E38EEEEC7}"/>
          </ac:spMkLst>
        </pc:spChg>
        <pc:spChg chg="mod">
          <ac:chgData name="Ly Phat Viet Linh" userId="616548ad-5394-4173-b4e6-1057a1bff89a" providerId="ADAL" clId="{DBE908C5-4B92-4F97-AE99-C584FF298D9E}" dt="2020-08-11T09:40:13.263" v="1170" actId="20577"/>
          <ac:spMkLst>
            <pc:docMk/>
            <pc:sldMk cId="2626403786" sldId="391"/>
            <ac:spMk id="15" creationId="{E6513409-1A7D-4776-8792-ED99BE803596}"/>
          </ac:spMkLst>
        </pc:spChg>
        <pc:spChg chg="mod">
          <ac:chgData name="Ly Phat Viet Linh" userId="616548ad-5394-4173-b4e6-1057a1bff89a" providerId="ADAL" clId="{DBE908C5-4B92-4F97-AE99-C584FF298D9E}" dt="2020-08-11T09:41:18.556" v="1404" actId="20577"/>
          <ac:spMkLst>
            <pc:docMk/>
            <pc:sldMk cId="2626403786" sldId="391"/>
            <ac:spMk id="18" creationId="{507BB026-96EF-4907-AB45-FB22C317B445}"/>
          </ac:spMkLst>
        </pc:spChg>
        <pc:spChg chg="mod">
          <ac:chgData name="Ly Phat Viet Linh" userId="616548ad-5394-4173-b4e6-1057a1bff89a" providerId="ADAL" clId="{DBE908C5-4B92-4F97-AE99-C584FF298D9E}" dt="2020-08-11T09:40:47.099" v="1281" actId="20577"/>
          <ac:spMkLst>
            <pc:docMk/>
            <pc:sldMk cId="2626403786" sldId="391"/>
            <ac:spMk id="30" creationId="{E4A25F1D-C8BB-43E2-8F57-47BDE689C402}"/>
          </ac:spMkLst>
        </pc:spChg>
        <pc:spChg chg="mod">
          <ac:chgData name="Ly Phat Viet Linh" userId="616548ad-5394-4173-b4e6-1057a1bff89a" providerId="ADAL" clId="{DBE908C5-4B92-4F97-AE99-C584FF298D9E}" dt="2020-08-11T09:38:56.369" v="974" actId="20577"/>
          <ac:spMkLst>
            <pc:docMk/>
            <pc:sldMk cId="2626403786" sldId="391"/>
            <ac:spMk id="32" creationId="{F8F5B254-841B-4BF8-A683-50F5AF3FDBD7}"/>
          </ac:spMkLst>
        </pc:spChg>
        <pc:spChg chg="mod">
          <ac:chgData name="Ly Phat Viet Linh" userId="616548ad-5394-4173-b4e6-1057a1bff89a" providerId="ADAL" clId="{DBE908C5-4B92-4F97-AE99-C584FF298D9E}" dt="2020-08-11T09:41:00.050" v="1311" actId="20577"/>
          <ac:spMkLst>
            <pc:docMk/>
            <pc:sldMk cId="2626403786" sldId="391"/>
            <ac:spMk id="33" creationId="{BDC005E4-5B3C-4298-9326-08CC79D999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9B3D9-4462-46B9-9D63-6E8FFBB45780}" type="datetimeFigureOut">
              <a:rPr lang="vi-VN" smtClean="0"/>
              <a:t>11/08/2020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2F68D-D730-4CFC-8DB3-057E4283BF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427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068E-B6F3-46BA-B8B6-082A01EE6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90D709-567E-43C8-BB19-919CCDA6A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4A33E-A25F-4B05-8530-78B3F536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4379-FE15-4A28-BF2F-0980188B8D4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143B2-9E56-496A-89CD-14D2D45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FC89F-BFAD-4FD1-BF79-490579DB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10B6-E393-40E7-89EE-7DF8E37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7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B12DE-A8AA-40A8-BCAC-3636377F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D1406-A5B3-438A-B50E-C767CC6FC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A0E60-A34A-41A6-AF2F-686AD2D4B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4379-FE15-4A28-BF2F-0980188B8D4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08136-AABD-40C0-BAF2-549CBE306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5FA60-C132-4E5F-9BB1-4F555466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10B6-E393-40E7-89EE-7DF8E37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5AC1A5-32F7-40A2-A5B8-617642DB01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D2BC9-C7A7-466E-84A5-AB68FA453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802DE-88CB-4EE1-9256-6B43D17F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4379-FE15-4A28-BF2F-0980188B8D4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53592-3F30-45D4-ABF0-6CB7475FF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8C8E8-6D78-493E-838E-3D74AB71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10B6-E393-40E7-89EE-7DF8E37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5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7E628-7E0C-4D4F-975A-63A1E6C7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7973F-7871-4FE9-9690-F131FE7CA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49858-1548-45D8-A051-8961EC654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4379-FE15-4A28-BF2F-0980188B8D4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98059-1988-4EA4-BB00-664DEE89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71BAF-B6CE-460C-8CD9-8714D3FD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10B6-E393-40E7-89EE-7DF8E37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9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8E394-3D77-4505-8AAA-86C8BBC0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31F7D-BFB5-4CEB-AC25-85E7A332E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86E00-22B2-44A6-B650-52C41183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4379-FE15-4A28-BF2F-0980188B8D4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3005C-AC47-4032-9C76-60FCCB5E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429DE-6FE3-4151-8976-370E91AF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10B6-E393-40E7-89EE-7DF8E37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8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7B208-F641-4758-B1EF-52C468FA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8ADA-171C-4C51-AECA-99FAE7E98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9B9D1-CC3F-49FA-9BA8-CD9159F49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E996B-BAE8-45B2-9CA8-98BB6499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4379-FE15-4A28-BF2F-0980188B8D4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A456C-9942-4686-BD41-92021520B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1DC99-88C1-495E-A39A-07A58BA6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10B6-E393-40E7-89EE-7DF8E37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6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C9FF-2A5E-445F-9B06-D6D5B1D8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2F065-CD8D-4026-BD66-773281583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59143-889E-4982-8C7B-F3A6E9CBA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B05DC-FBCD-4359-B922-C9C9864C4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13A9A2-6858-463A-9192-ACDA0CD24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CFADF9-99A7-4742-971A-C330D537E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4379-FE15-4A28-BF2F-0980188B8D4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AEB8E6-8BA5-4FAE-B217-9BE36C92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85C57E-1F74-4A2A-A7FE-586E1365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10B6-E393-40E7-89EE-7DF8E37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6894-EE0A-4EF9-A76B-C3F5A9756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4F7E07-A01A-461B-93BD-EB37108D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4379-FE15-4A28-BF2F-0980188B8D4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529BC-CB51-4768-9B03-656D65587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7B9AF-B1C2-490D-B540-E6117447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10B6-E393-40E7-89EE-7DF8E37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3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488978-5D70-460F-AFC7-36BFA491A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4379-FE15-4A28-BF2F-0980188B8D4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8CDA4-D2F0-4400-B66D-A670823F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3F0CE-6799-4C09-A4D5-FD1E2C29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10B6-E393-40E7-89EE-7DF8E37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5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39E69-3FBA-42C3-B585-53100636E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7A0DE-2234-439F-914B-ABFE78AE7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2F5C4-E39C-456B-ADE1-75A69B932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16A35-3C92-4C54-ABEB-E9DF4DD5D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4379-FE15-4A28-BF2F-0980188B8D4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63A1B-75AA-414C-874B-1444682C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96652-F6B6-4398-854F-B3B35BFE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10B6-E393-40E7-89EE-7DF8E37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7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EB136-555D-4879-91B5-21C6BA1AB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DB45B-8F74-43BC-83E8-94E36EE51D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5F88A-903D-46B9-83C7-5EC4B1116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CC365-5DE6-4606-9C6B-4B9F28E8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4379-FE15-4A28-BF2F-0980188B8D4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1E180-2CBE-40B3-AEE5-389ADDB1A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B91DC-B7A5-4E74-9776-6417D4A4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10B6-E393-40E7-89EE-7DF8E37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66F5CD-B920-41FE-A8DC-6F4317C9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F4354-5E2B-40B0-9276-8B29B3498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364E7-6364-49CD-B2D9-2A67F402D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84379-FE15-4A28-BF2F-0980188B8D42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D71FF-8146-458D-8196-493E1930F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85ED6-5031-40C8-A58A-CAD247F51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010B6-E393-40E7-89EE-7DF8E37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8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The National Dialog on: “Early Action on Drought and Saline Intrusion in the Southern Provinces of Viet Nam”</a:t>
            </a:r>
            <a:endParaRPr lang="en-US" sz="2400"/>
          </a:p>
        </p:txBody>
      </p:sp>
      <p:pic>
        <p:nvPicPr>
          <p:cNvPr id="6" name="Picture 5" descr="A group of people flying kites in a field&#10;&#10;Description generated with very high confidence">
            <a:extLst>
              <a:ext uri="{FF2B5EF4-FFF2-40B4-BE49-F238E27FC236}">
                <a16:creationId xmlns:a16="http://schemas.microsoft.com/office/drawing/2014/main" id="{D3E889DB-43B4-479B-85A6-997D53D53E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36"/>
            <a:ext cx="12222477" cy="5388211"/>
          </a:xfrm>
          <a:prstGeom prst="rect">
            <a:avLst/>
          </a:prstGeom>
        </p:spPr>
      </p:pic>
      <p:pic>
        <p:nvPicPr>
          <p:cNvPr id="8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1F300C65-C148-4D08-B50D-22ECE26446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547" y="1"/>
            <a:ext cx="6170507" cy="12622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DCF092-0EC8-4003-B4E1-7C2763FC5B97}"/>
              </a:ext>
            </a:extLst>
          </p:cNvPr>
          <p:cNvSpPr txBox="1"/>
          <p:nvPr/>
        </p:nvSpPr>
        <p:spPr>
          <a:xfrm>
            <a:off x="-180665" y="5330768"/>
            <a:ext cx="12492967" cy="15388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200" b="1" dirty="0" err="1">
                <a:solidFill>
                  <a:srgbClr val="FFFF00"/>
                </a:solidFill>
              </a:rPr>
              <a:t>Quản</a:t>
            </a:r>
            <a:r>
              <a:rPr lang="en-US" sz="2200" b="1" dirty="0">
                <a:solidFill>
                  <a:srgbClr val="FFFF00"/>
                </a:solidFill>
              </a:rPr>
              <a:t> Lý </a:t>
            </a:r>
            <a:r>
              <a:rPr lang="en-US" sz="2200" b="1" dirty="0" err="1">
                <a:solidFill>
                  <a:srgbClr val="FFFF00"/>
                </a:solidFill>
              </a:rPr>
              <a:t>Thách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Thức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Kép</a:t>
            </a:r>
            <a:r>
              <a:rPr lang="en-US" sz="2200" b="1" dirty="0">
                <a:solidFill>
                  <a:srgbClr val="FFFF00"/>
                </a:solidFill>
              </a:rPr>
              <a:t> - </a:t>
            </a:r>
            <a:r>
              <a:rPr lang="en-US" sz="2200" b="1" dirty="0" err="1">
                <a:solidFill>
                  <a:srgbClr val="FFFF00"/>
                </a:solidFill>
              </a:rPr>
              <a:t>Phòng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chống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thiên</a:t>
            </a:r>
            <a:r>
              <a:rPr lang="en-US" sz="2200" b="1" dirty="0">
                <a:solidFill>
                  <a:srgbClr val="FFFF00"/>
                </a:solidFill>
              </a:rPr>
              <a:t> tai </a:t>
            </a:r>
            <a:r>
              <a:rPr lang="en-US" sz="2200" b="1" dirty="0" err="1">
                <a:solidFill>
                  <a:srgbClr val="FFFF00"/>
                </a:solidFill>
              </a:rPr>
              <a:t>trong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bối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cảnh</a:t>
            </a:r>
            <a:r>
              <a:rPr lang="en-US" sz="2200" b="1" dirty="0">
                <a:solidFill>
                  <a:srgbClr val="FFFF00"/>
                </a:solidFill>
              </a:rPr>
              <a:t> COVID-19: </a:t>
            </a:r>
          </a:p>
          <a:p>
            <a:pPr algn="ctr"/>
            <a:r>
              <a:rPr lang="en-US" sz="2200" b="1" dirty="0" err="1">
                <a:solidFill>
                  <a:srgbClr val="FFFF00"/>
                </a:solidFill>
              </a:rPr>
              <a:t>Một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sô</a:t>
            </a:r>
            <a:r>
              <a:rPr lang="en-US" sz="2200" b="1" dirty="0">
                <a:solidFill>
                  <a:srgbClr val="FFFF00"/>
                </a:solidFill>
              </a:rPr>
              <a:t>́ </a:t>
            </a:r>
            <a:r>
              <a:rPr lang="en-US" sz="2200" b="1" dirty="0" err="1">
                <a:solidFill>
                  <a:srgbClr val="FFFF00"/>
                </a:solidFill>
              </a:rPr>
              <a:t>bài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học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kinh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nghiệm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va</a:t>
            </a:r>
            <a:r>
              <a:rPr lang="en-US" sz="2200" b="1" dirty="0">
                <a:solidFill>
                  <a:srgbClr val="FFFF00"/>
                </a:solidFill>
              </a:rPr>
              <a:t>̀ </a:t>
            </a:r>
            <a:r>
              <a:rPr lang="en-US" sz="2200" b="1" dirty="0" err="1">
                <a:solidFill>
                  <a:srgbClr val="FFFF00"/>
                </a:solidFill>
              </a:rPr>
              <a:t>khuyến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nghi</a:t>
            </a:r>
            <a:r>
              <a:rPr lang="en-US" sz="2200" b="1" dirty="0">
                <a:solidFill>
                  <a:srgbClr val="FFFF00"/>
                </a:solidFill>
              </a:rPr>
              <a:t>̣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Mizuho Okimoto-Kaewtathip, Tr</a:t>
            </a:r>
            <a:r>
              <a:rPr lang="vi-VN" sz="1600" b="1" dirty="0">
                <a:solidFill>
                  <a:schemeClr val="bg1"/>
                </a:solidFill>
              </a:rPr>
              <a:t>ư</a:t>
            </a:r>
            <a:r>
              <a:rPr lang="en-US" sz="1600" b="1" dirty="0" err="1">
                <a:solidFill>
                  <a:schemeClr val="bg1"/>
                </a:solidFill>
              </a:rPr>
              <a:t>ởng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Chư</a:t>
            </a:r>
            <a:r>
              <a:rPr lang="vi-VN" sz="1600" b="1" dirty="0">
                <a:solidFill>
                  <a:schemeClr val="bg1"/>
                </a:solidFill>
              </a:rPr>
              <a:t>ơ</a:t>
            </a:r>
            <a:r>
              <a:rPr lang="en-US" sz="1600" b="1" dirty="0">
                <a:solidFill>
                  <a:schemeClr val="bg1"/>
                </a:solidFill>
              </a:rPr>
              <a:t>ng </a:t>
            </a:r>
            <a:r>
              <a:rPr lang="en-US" sz="1600" b="1" dirty="0" err="1">
                <a:solidFill>
                  <a:schemeClr val="bg1"/>
                </a:solidFill>
              </a:rPr>
              <a:t>trình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Chính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Sách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Xa</a:t>
            </a:r>
            <a:r>
              <a:rPr lang="en-US" sz="1600" b="1" dirty="0">
                <a:solidFill>
                  <a:schemeClr val="bg1"/>
                </a:solidFill>
              </a:rPr>
              <a:t>̃ </a:t>
            </a:r>
            <a:r>
              <a:rPr lang="en-US" sz="1600" b="1" dirty="0" err="1">
                <a:solidFill>
                  <a:schemeClr val="bg1"/>
                </a:solidFill>
              </a:rPr>
              <a:t>Hội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va</a:t>
            </a:r>
            <a:r>
              <a:rPr lang="en-US" sz="1600" b="1" dirty="0">
                <a:solidFill>
                  <a:schemeClr val="bg1"/>
                </a:solidFill>
              </a:rPr>
              <a:t>̀ </a:t>
            </a:r>
            <a:r>
              <a:rPr lang="en-US" sz="1600" b="1" dirty="0" err="1">
                <a:solidFill>
                  <a:schemeClr val="bg1"/>
                </a:solidFill>
              </a:rPr>
              <a:t>Quản</a:t>
            </a:r>
            <a:r>
              <a:rPr lang="en-US" sz="1600" b="1" dirty="0">
                <a:solidFill>
                  <a:schemeClr val="bg1"/>
                </a:solidFill>
              </a:rPr>
              <a:t> Trị, UNICEF Viet Nam</a:t>
            </a:r>
            <a:endParaRPr lang="en-US" sz="16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Quản</a:t>
            </a:r>
            <a:r>
              <a:rPr lang="en-US" sz="1600" b="1" dirty="0">
                <a:solidFill>
                  <a:schemeClr val="bg1"/>
                </a:solidFill>
              </a:rPr>
              <a:t> Lý </a:t>
            </a:r>
            <a:r>
              <a:rPr lang="en-US" sz="1600" b="1" dirty="0" err="1">
                <a:solidFill>
                  <a:schemeClr val="bg1"/>
                </a:solidFill>
              </a:rPr>
              <a:t>Rủi</a:t>
            </a:r>
            <a:r>
              <a:rPr lang="en-US" sz="1600" b="1" dirty="0">
                <a:solidFill>
                  <a:schemeClr val="bg1"/>
                </a:solidFill>
              </a:rPr>
              <a:t> Ro </a:t>
            </a:r>
            <a:r>
              <a:rPr lang="en-US" sz="1600" b="1" dirty="0" err="1">
                <a:solidFill>
                  <a:schemeClr val="bg1"/>
                </a:solidFill>
              </a:rPr>
              <a:t>Thiên</a:t>
            </a:r>
            <a:r>
              <a:rPr lang="en-US" sz="1600" b="1" dirty="0">
                <a:solidFill>
                  <a:schemeClr val="bg1"/>
                </a:solidFill>
              </a:rPr>
              <a:t> Tai Trong </a:t>
            </a:r>
            <a:r>
              <a:rPr lang="en-US" sz="1600" b="1" dirty="0" err="1">
                <a:solidFill>
                  <a:schemeClr val="bg1"/>
                </a:solidFill>
              </a:rPr>
              <a:t>Bối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Cảnh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đại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dịch</a:t>
            </a:r>
            <a:r>
              <a:rPr lang="en-US" sz="1600" b="1" dirty="0">
                <a:solidFill>
                  <a:schemeClr val="bg1"/>
                </a:solidFill>
              </a:rPr>
              <a:t> COVID-19: </a:t>
            </a:r>
            <a:r>
              <a:rPr lang="en-US" sz="1600" b="1" dirty="0" err="1">
                <a:solidFill>
                  <a:schemeClr val="bg1"/>
                </a:solidFill>
              </a:rPr>
              <a:t>Thách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thức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va</a:t>
            </a:r>
            <a:r>
              <a:rPr lang="en-US" sz="1600" b="1" dirty="0">
                <a:solidFill>
                  <a:schemeClr val="bg1"/>
                </a:solidFill>
              </a:rPr>
              <a:t>̀ </a:t>
            </a:r>
            <a:r>
              <a:rPr lang="en-US" sz="1600" b="1" dirty="0" err="1">
                <a:solidFill>
                  <a:schemeClr val="bg1"/>
                </a:solidFill>
              </a:rPr>
              <a:t>giải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pháp</a:t>
            </a:r>
            <a:endParaRPr lang="en-US" sz="16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Hà </a:t>
            </a:r>
            <a:r>
              <a:rPr lang="en-US" sz="1600" b="1" dirty="0" err="1">
                <a:solidFill>
                  <a:schemeClr val="bg1"/>
                </a:solidFill>
              </a:rPr>
              <a:t>Nội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Việt</a:t>
            </a:r>
            <a:r>
              <a:rPr lang="en-US" sz="1600" b="1" dirty="0">
                <a:solidFill>
                  <a:schemeClr val="bg1"/>
                </a:solidFill>
              </a:rPr>
              <a:t> Nam, 12 </a:t>
            </a:r>
            <a:r>
              <a:rPr lang="en-US" sz="1600" b="1" dirty="0" err="1">
                <a:solidFill>
                  <a:schemeClr val="bg1"/>
                </a:solidFill>
              </a:rPr>
              <a:t>tháng</a:t>
            </a:r>
            <a:r>
              <a:rPr lang="en-US" sz="1600" b="1" dirty="0">
                <a:solidFill>
                  <a:schemeClr val="bg1"/>
                </a:solidFill>
              </a:rPr>
              <a:t> 08 </a:t>
            </a:r>
            <a:r>
              <a:rPr lang="en-US" sz="1600" b="1" dirty="0" err="1">
                <a:solidFill>
                  <a:schemeClr val="bg1"/>
                </a:solidFill>
              </a:rPr>
              <a:t>năm</a:t>
            </a:r>
            <a:r>
              <a:rPr lang="en-US" sz="1600" b="1" dirty="0">
                <a:solidFill>
                  <a:schemeClr val="bg1"/>
                </a:solidFill>
              </a:rPr>
              <a:t> 2020</a:t>
            </a:r>
            <a:endParaRPr lang="en-US" sz="12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1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1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FAE7E-C085-4405-8988-DD73DABA4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67" y="-178040"/>
            <a:ext cx="11856372" cy="1355783"/>
          </a:xfrm>
        </p:spPr>
        <p:txBody>
          <a:bodyPr anchor="b">
            <a:noAutofit/>
          </a:bodyPr>
          <a:lstStyle/>
          <a:p>
            <a:pPr algn="ctr"/>
            <a:r>
              <a:rPr lang="en-US" sz="2800" b="1" dirty="0">
                <a:solidFill>
                  <a:srgbClr val="0099FF"/>
                </a:solidFill>
                <a:latin typeface="Arial"/>
                <a:cs typeface="Arial"/>
              </a:rPr>
              <a:t>COVID-19 </a:t>
            </a:r>
            <a:r>
              <a:rPr lang="en-US" sz="2800" b="1" dirty="0" err="1">
                <a:solidFill>
                  <a:srgbClr val="0099FF"/>
                </a:solidFill>
                <a:latin typeface="Arial"/>
                <a:cs typeface="Arial"/>
              </a:rPr>
              <a:t>đa</a:t>
            </a:r>
            <a:r>
              <a:rPr lang="en-US" sz="2800" b="1" dirty="0">
                <a:solidFill>
                  <a:srgbClr val="0099FF"/>
                </a:solidFill>
                <a:latin typeface="Arial"/>
                <a:cs typeface="Arial"/>
              </a:rPr>
              <a:t>̃ </a:t>
            </a:r>
            <a:r>
              <a:rPr lang="en-US" sz="2800" b="1" dirty="0" err="1">
                <a:solidFill>
                  <a:srgbClr val="0099FF"/>
                </a:solidFill>
                <a:latin typeface="Arial"/>
                <a:cs typeface="Arial"/>
              </a:rPr>
              <a:t>làm</a:t>
            </a:r>
            <a:r>
              <a:rPr lang="en-US" sz="2800" b="1" dirty="0">
                <a:solidFill>
                  <a:srgbClr val="0099FF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latin typeface="Arial"/>
                <a:cs typeface="Arial"/>
              </a:rPr>
              <a:t>thay</a:t>
            </a:r>
            <a:r>
              <a:rPr lang="en-US" sz="2800" b="1" dirty="0">
                <a:solidFill>
                  <a:srgbClr val="0099FF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latin typeface="Arial"/>
                <a:cs typeface="Arial"/>
              </a:rPr>
              <a:t>đổi</a:t>
            </a:r>
            <a:r>
              <a:rPr lang="en-US" sz="2800" b="1" dirty="0">
                <a:solidFill>
                  <a:srgbClr val="0099FF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latin typeface="Arial"/>
                <a:cs typeface="Arial"/>
              </a:rPr>
              <a:t>những</a:t>
            </a:r>
            <a:r>
              <a:rPr lang="en-US" sz="2800" b="1" dirty="0">
                <a:solidFill>
                  <a:srgbClr val="0099FF"/>
                </a:solidFill>
                <a:latin typeface="Arial"/>
                <a:cs typeface="Arial"/>
              </a:rPr>
              <a:t> </a:t>
            </a:r>
            <a:r>
              <a:rPr lang="en-US" sz="2800" b="1" dirty="0" err="1">
                <a:solidFill>
                  <a:srgbClr val="0099FF"/>
                </a:solidFill>
                <a:latin typeface="Arial"/>
                <a:cs typeface="Arial"/>
              </a:rPr>
              <a:t>gi</a:t>
            </a:r>
            <a:r>
              <a:rPr lang="en-US" sz="2800" b="1" dirty="0">
                <a:solidFill>
                  <a:srgbClr val="0099FF"/>
                </a:solidFill>
                <a:latin typeface="Arial"/>
                <a:cs typeface="Arial"/>
              </a:rPr>
              <a:t>̀? 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800" b="1" dirty="0" err="1">
                <a:solidFill>
                  <a:srgbClr val="0099FF"/>
                </a:solidFill>
                <a:latin typeface="Arial"/>
                <a:cs typeface="Arial"/>
              </a:rPr>
              <a:t>Tình</a:t>
            </a:r>
            <a:r>
              <a:rPr lang="vi-VN" sz="2800" b="1" dirty="0">
                <a:solidFill>
                  <a:srgbClr val="0099FF"/>
                </a:solidFill>
                <a:latin typeface="Arial"/>
                <a:cs typeface="Arial"/>
              </a:rPr>
              <a:t> </a:t>
            </a:r>
            <a:r>
              <a:rPr lang="vi-VN" sz="2800" b="1" dirty="0" err="1">
                <a:solidFill>
                  <a:srgbClr val="0099FF"/>
                </a:solidFill>
                <a:latin typeface="Arial"/>
                <a:cs typeface="Arial"/>
              </a:rPr>
              <a:t>hình</a:t>
            </a:r>
            <a:r>
              <a:rPr lang="vi-VN" sz="2800" b="1" dirty="0">
                <a:solidFill>
                  <a:srgbClr val="0099FF"/>
                </a:solidFill>
                <a:latin typeface="Arial"/>
                <a:cs typeface="Arial"/>
              </a:rPr>
              <a:t> </a:t>
            </a:r>
            <a:r>
              <a:rPr lang="vi-VN" sz="2800" b="1" dirty="0" err="1">
                <a:solidFill>
                  <a:srgbClr val="0099FF"/>
                </a:solidFill>
                <a:latin typeface="Arial"/>
                <a:cs typeface="Arial"/>
              </a:rPr>
              <a:t>của</a:t>
            </a:r>
            <a:r>
              <a:rPr lang="vi-VN" sz="2800" b="1" dirty="0">
                <a:solidFill>
                  <a:srgbClr val="0099FF"/>
                </a:solidFill>
                <a:latin typeface="Arial"/>
                <a:cs typeface="Arial"/>
              </a:rPr>
              <a:t> </a:t>
            </a:r>
            <a:r>
              <a:rPr lang="vi-VN" sz="2800" b="1" dirty="0" err="1">
                <a:solidFill>
                  <a:srgbClr val="0099FF"/>
                </a:solidFill>
                <a:latin typeface="Arial"/>
                <a:cs typeface="Arial"/>
              </a:rPr>
              <a:t>những</a:t>
            </a:r>
            <a:r>
              <a:rPr lang="vi-VN" sz="2800" b="1" dirty="0">
                <a:solidFill>
                  <a:srgbClr val="0099FF"/>
                </a:solidFill>
                <a:latin typeface="Arial"/>
                <a:cs typeface="Arial"/>
              </a:rPr>
              <a:t> </a:t>
            </a:r>
            <a:r>
              <a:rPr lang="vi-VN" sz="2800" b="1" dirty="0" err="1">
                <a:solidFill>
                  <a:srgbClr val="0099FF"/>
                </a:solidFill>
                <a:latin typeface="Arial"/>
                <a:cs typeface="Arial"/>
              </a:rPr>
              <a:t>người</a:t>
            </a:r>
            <a:r>
              <a:rPr lang="vi-VN" sz="2800" b="1" dirty="0">
                <a:solidFill>
                  <a:srgbClr val="0099FF"/>
                </a:solidFill>
                <a:latin typeface="Arial"/>
                <a:cs typeface="Arial"/>
              </a:rPr>
              <a:t> </a:t>
            </a:r>
            <a:r>
              <a:rPr lang="vi-VN" sz="2800" b="1" dirty="0" err="1">
                <a:solidFill>
                  <a:srgbClr val="0099FF"/>
                </a:solidFill>
                <a:latin typeface="Arial"/>
                <a:cs typeface="Arial"/>
              </a:rPr>
              <a:t>dễ</a:t>
            </a:r>
            <a:r>
              <a:rPr lang="vi-VN" sz="2800" b="1" dirty="0">
                <a:solidFill>
                  <a:srgbClr val="0099FF"/>
                </a:solidFill>
                <a:latin typeface="Arial"/>
                <a:cs typeface="Arial"/>
              </a:rPr>
              <a:t> </a:t>
            </a:r>
            <a:r>
              <a:rPr lang="vi-VN" sz="2800" b="1" dirty="0" err="1">
                <a:solidFill>
                  <a:srgbClr val="0099FF"/>
                </a:solidFill>
                <a:latin typeface="Arial"/>
                <a:cs typeface="Arial"/>
              </a:rPr>
              <a:t>bị</a:t>
            </a:r>
            <a:r>
              <a:rPr lang="vi-VN" sz="2800" b="1" dirty="0">
                <a:solidFill>
                  <a:srgbClr val="0099FF"/>
                </a:solidFill>
                <a:latin typeface="Arial"/>
                <a:cs typeface="Arial"/>
              </a:rPr>
              <a:t> </a:t>
            </a:r>
            <a:r>
              <a:rPr lang="vi-VN" sz="2800" b="1" dirty="0" err="1">
                <a:solidFill>
                  <a:srgbClr val="0099FF"/>
                </a:solidFill>
                <a:latin typeface="Arial"/>
                <a:cs typeface="Arial"/>
              </a:rPr>
              <a:t>tổn</a:t>
            </a:r>
            <a:r>
              <a:rPr lang="vi-VN" sz="2800" b="1" dirty="0">
                <a:solidFill>
                  <a:srgbClr val="0099FF"/>
                </a:solidFill>
                <a:latin typeface="Arial"/>
                <a:cs typeface="Arial"/>
              </a:rPr>
              <a:t> thương </a:t>
            </a:r>
            <a:r>
              <a:rPr lang="vi-VN" sz="2800" b="1" dirty="0" err="1">
                <a:solidFill>
                  <a:srgbClr val="0099FF"/>
                </a:solidFill>
                <a:latin typeface="Arial"/>
                <a:cs typeface="Arial"/>
              </a:rPr>
              <a:t>và</a:t>
            </a:r>
            <a:r>
              <a:rPr lang="vi-VN" sz="2800" b="1" dirty="0">
                <a:solidFill>
                  <a:srgbClr val="0099FF"/>
                </a:solidFill>
                <a:latin typeface="Arial"/>
                <a:cs typeface="Arial"/>
              </a:rPr>
              <a:t> </a:t>
            </a:r>
            <a:r>
              <a:rPr lang="vi-VN" sz="2800" b="1" dirty="0" err="1">
                <a:solidFill>
                  <a:srgbClr val="0099FF"/>
                </a:solidFill>
                <a:latin typeface="Arial"/>
                <a:cs typeface="Arial"/>
              </a:rPr>
              <a:t>trẻ</a:t>
            </a:r>
            <a:r>
              <a:rPr lang="vi-VN" sz="2800" b="1" dirty="0">
                <a:solidFill>
                  <a:srgbClr val="0099FF"/>
                </a:solidFill>
                <a:latin typeface="Arial"/>
                <a:cs typeface="Arial"/>
              </a:rPr>
              <a:t> em ở Việt Nam</a:t>
            </a:r>
            <a:endParaRPr lang="en-US" sz="2800" b="1" dirty="0">
              <a:solidFill>
                <a:srgbClr val="0099F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9DF76-3A3A-49AF-94A5-148E4BDCC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344" y="1644715"/>
            <a:ext cx="7115856" cy="5076759"/>
          </a:xfrm>
        </p:spPr>
        <p:txBody>
          <a:bodyPr>
            <a:noAutofit/>
          </a:bodyPr>
          <a:lstStyle/>
          <a:p>
            <a:r>
              <a:rPr lang="en-US" sz="2200" dirty="0" err="1"/>
              <a:t>Giảm</a:t>
            </a:r>
            <a:r>
              <a:rPr lang="en-US" sz="2200" dirty="0"/>
              <a:t> </a:t>
            </a:r>
            <a:r>
              <a:rPr lang="en-US" sz="2200" dirty="0" err="1"/>
              <a:t>khả</a:t>
            </a:r>
            <a:r>
              <a:rPr lang="en-US" sz="2200" dirty="0"/>
              <a:t> </a:t>
            </a:r>
            <a:r>
              <a:rPr lang="en-US" sz="2200" dirty="0" err="1"/>
              <a:t>năng</a:t>
            </a:r>
            <a:r>
              <a:rPr lang="en-US" sz="2200" dirty="0"/>
              <a:t> </a:t>
            </a:r>
            <a:r>
              <a:rPr lang="en-US" sz="2200" dirty="0" err="1"/>
              <a:t>tiếp</a:t>
            </a:r>
            <a:r>
              <a:rPr lang="en-US" sz="2200" dirty="0"/>
              <a:t> </a:t>
            </a:r>
            <a:r>
              <a:rPr lang="en-US" sz="2200" dirty="0" err="1"/>
              <a:t>cận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dịch</a:t>
            </a:r>
            <a:r>
              <a:rPr lang="en-US" sz="2200" dirty="0"/>
              <a:t> vụ </a:t>
            </a:r>
            <a:r>
              <a:rPr lang="en-US" sz="2200" dirty="0" err="1"/>
              <a:t>chăm</a:t>
            </a:r>
            <a:r>
              <a:rPr lang="en-US" sz="2200" dirty="0"/>
              <a:t> </a:t>
            </a:r>
            <a:r>
              <a:rPr lang="en-US" sz="2200" dirty="0" err="1"/>
              <a:t>sóc</a:t>
            </a:r>
            <a:r>
              <a:rPr lang="en-US" sz="2200" dirty="0"/>
              <a:t> </a:t>
            </a:r>
            <a:r>
              <a:rPr lang="en-US" sz="2200" dirty="0" err="1"/>
              <a:t>sức</a:t>
            </a:r>
            <a:r>
              <a:rPr lang="en-US" sz="2200" dirty="0"/>
              <a:t> </a:t>
            </a:r>
            <a:r>
              <a:rPr lang="en-US" sz="2200" dirty="0" err="1"/>
              <a:t>khỏe</a:t>
            </a:r>
            <a:r>
              <a:rPr lang="en-US" sz="2200" dirty="0"/>
              <a:t> </a:t>
            </a:r>
            <a:r>
              <a:rPr lang="en-US" sz="2200" dirty="0" err="1"/>
              <a:t>thiết</a:t>
            </a:r>
            <a:r>
              <a:rPr lang="en-US" sz="2200" dirty="0"/>
              <a:t> </a:t>
            </a:r>
            <a:r>
              <a:rPr lang="en-US" sz="2200" dirty="0" err="1"/>
              <a:t>yếu</a:t>
            </a:r>
            <a:endParaRPr lang="en-US" sz="2200" dirty="0"/>
          </a:p>
          <a:p>
            <a:r>
              <a:rPr lang="vi-VN" sz="2200" dirty="0"/>
              <a:t>Hạn chế </a:t>
            </a:r>
            <a:r>
              <a:rPr lang="vi-VN" sz="2200" dirty="0" err="1"/>
              <a:t>tiếp</a:t>
            </a:r>
            <a:r>
              <a:rPr lang="vi-VN" sz="2200" dirty="0"/>
              <a:t> </a:t>
            </a:r>
            <a:r>
              <a:rPr lang="vi-VN" sz="2200" dirty="0" err="1"/>
              <a:t>cận</a:t>
            </a:r>
            <a:r>
              <a:rPr lang="vi-VN" sz="2200" dirty="0"/>
              <a:t> </a:t>
            </a:r>
            <a:r>
              <a:rPr lang="vi-VN" sz="2200" dirty="0" err="1"/>
              <a:t>với</a:t>
            </a:r>
            <a:r>
              <a:rPr lang="vi-VN" sz="2200" dirty="0"/>
              <a:t> </a:t>
            </a:r>
            <a:r>
              <a:rPr lang="vi-VN" sz="2200" dirty="0" err="1"/>
              <a:t>nước</a:t>
            </a:r>
            <a:r>
              <a:rPr lang="vi-VN" sz="2200" dirty="0"/>
              <a:t> sạch </a:t>
            </a:r>
            <a:r>
              <a:rPr lang="vi-VN" sz="2200" dirty="0" err="1"/>
              <a:t>và</a:t>
            </a:r>
            <a:r>
              <a:rPr lang="vi-VN" sz="2200" dirty="0"/>
              <a:t> </a:t>
            </a:r>
            <a:r>
              <a:rPr lang="vi-VN" sz="2200" dirty="0" err="1"/>
              <a:t>thực</a:t>
            </a:r>
            <a:r>
              <a:rPr lang="vi-VN" sz="2200" dirty="0"/>
              <a:t> </a:t>
            </a:r>
            <a:r>
              <a:rPr lang="vi-VN" sz="2200" dirty="0" err="1"/>
              <a:t>hành</a:t>
            </a:r>
            <a:r>
              <a:rPr lang="vi-VN" sz="2200" dirty="0"/>
              <a:t> </a:t>
            </a:r>
            <a:r>
              <a:rPr lang="vi-VN" sz="2200" dirty="0" err="1"/>
              <a:t>vệ</a:t>
            </a:r>
            <a:r>
              <a:rPr lang="vi-VN" sz="2200" dirty="0"/>
              <a:t> sinh </a:t>
            </a:r>
            <a:r>
              <a:rPr lang="vi-VN" sz="2200" dirty="0" err="1"/>
              <a:t>cá</a:t>
            </a:r>
            <a:r>
              <a:rPr lang="vi-VN" sz="2200" dirty="0"/>
              <a:t> nhân </a:t>
            </a:r>
            <a:r>
              <a:rPr lang="vi-VN" sz="2200" dirty="0" err="1"/>
              <a:t>kém</a:t>
            </a:r>
            <a:endParaRPr lang="en-US" sz="2200" dirty="0"/>
          </a:p>
          <a:p>
            <a:r>
              <a:rPr lang="en-US" sz="2200" dirty="0" err="1"/>
              <a:t>Tiếp</a:t>
            </a:r>
            <a:r>
              <a:rPr lang="en-US" sz="2200" dirty="0"/>
              <a:t> </a:t>
            </a:r>
            <a:r>
              <a:rPr lang="en-US" sz="2200" dirty="0" err="1"/>
              <a:t>cận</a:t>
            </a:r>
            <a:r>
              <a:rPr lang="en-US" sz="2200" dirty="0"/>
              <a:t> </a:t>
            </a:r>
            <a:r>
              <a:rPr lang="en-US" sz="2200" dirty="0" err="1"/>
              <a:t>giáo</a:t>
            </a:r>
            <a:r>
              <a:rPr lang="en-US" sz="2200" dirty="0"/>
              <a:t> </a:t>
            </a:r>
            <a:r>
              <a:rPr lang="en-US" sz="2200" dirty="0" err="1"/>
              <a:t>dục</a:t>
            </a:r>
            <a:r>
              <a:rPr lang="en-US" sz="2200" dirty="0"/>
              <a:t> </a:t>
            </a:r>
            <a:r>
              <a:rPr lang="en-US" sz="2200" dirty="0" err="1"/>
              <a:t>trực</a:t>
            </a:r>
            <a:r>
              <a:rPr lang="en-US" sz="2200" dirty="0"/>
              <a:t> </a:t>
            </a:r>
            <a:r>
              <a:rPr lang="en-US" sz="2200" dirty="0" err="1"/>
              <a:t>tuyến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đồng</a:t>
            </a:r>
            <a:r>
              <a:rPr lang="en-US" sz="2200" dirty="0"/>
              <a:t> </a:t>
            </a:r>
            <a:r>
              <a:rPr lang="en-US" sz="2200" dirty="0" err="1"/>
              <a:t>đều</a:t>
            </a:r>
            <a:r>
              <a:rPr lang="en-US" sz="2200" dirty="0"/>
              <a:t>, </a:t>
            </a:r>
            <a:r>
              <a:rPr lang="en-US" sz="2200" dirty="0" err="1"/>
              <a:t>đặc</a:t>
            </a:r>
            <a:r>
              <a:rPr lang="en-US" sz="2200" dirty="0"/>
              <a:t> </a:t>
            </a:r>
            <a:r>
              <a:rPr lang="en-US" sz="2200" dirty="0" err="1"/>
              <a:t>biệt</a:t>
            </a:r>
            <a:r>
              <a:rPr lang="en-US" sz="2200" dirty="0"/>
              <a:t> ở </a:t>
            </a:r>
            <a:r>
              <a:rPr lang="en-US" sz="2200" dirty="0" err="1"/>
              <a:t>vùng</a:t>
            </a:r>
            <a:r>
              <a:rPr lang="en-US" sz="2200" dirty="0"/>
              <a:t> </a:t>
            </a:r>
            <a:r>
              <a:rPr lang="en-US" sz="2200" dirty="0" err="1"/>
              <a:t>sâu</a:t>
            </a:r>
            <a:r>
              <a:rPr lang="en-US" sz="2200" dirty="0"/>
              <a:t>, </a:t>
            </a:r>
            <a:r>
              <a:rPr lang="en-US" sz="2200" dirty="0" err="1"/>
              <a:t>vùng</a:t>
            </a:r>
            <a:r>
              <a:rPr lang="en-US" sz="2200" dirty="0"/>
              <a:t> </a:t>
            </a:r>
            <a:r>
              <a:rPr lang="en-US" sz="2200" dirty="0" err="1"/>
              <a:t>xa</a:t>
            </a:r>
            <a:r>
              <a:rPr lang="en-US" sz="2200" dirty="0"/>
              <a:t>, </a:t>
            </a:r>
            <a:r>
              <a:rPr lang="en-US" sz="2200" dirty="0" err="1"/>
              <a:t>trẻ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dân</a:t>
            </a:r>
            <a:r>
              <a:rPr lang="en-US" sz="2200" dirty="0"/>
              <a:t> </a:t>
            </a:r>
            <a:r>
              <a:rPr lang="en-US" sz="2200" dirty="0" err="1"/>
              <a:t>tộc</a:t>
            </a:r>
            <a:r>
              <a:rPr lang="en-US" sz="2200" dirty="0"/>
              <a:t> </a:t>
            </a:r>
            <a:r>
              <a:rPr lang="en-US" sz="2200" dirty="0" err="1"/>
              <a:t>thiểu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trẻ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khuyết</a:t>
            </a:r>
            <a:r>
              <a:rPr lang="en-US" sz="2200" dirty="0"/>
              <a:t> </a:t>
            </a:r>
            <a:r>
              <a:rPr lang="en-US" sz="2200" dirty="0" err="1"/>
              <a:t>tật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Bạo</a:t>
            </a:r>
            <a:r>
              <a:rPr lang="en-US" sz="2200" dirty="0"/>
              <a:t> </a:t>
            </a:r>
            <a:r>
              <a:rPr lang="en-US" sz="2200" dirty="0" err="1"/>
              <a:t>lực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vấn</a:t>
            </a:r>
            <a:r>
              <a:rPr lang="en-US" sz="2200" dirty="0"/>
              <a:t> </a:t>
            </a:r>
            <a:r>
              <a:rPr lang="en-US" sz="2200" dirty="0" err="1"/>
              <a:t>đề</a:t>
            </a:r>
            <a:r>
              <a:rPr lang="en-US" sz="2200" dirty="0"/>
              <a:t> </a:t>
            </a:r>
            <a:r>
              <a:rPr lang="en-US" sz="2200" dirty="0" err="1"/>
              <a:t>sức</a:t>
            </a:r>
            <a:r>
              <a:rPr lang="en-US" sz="2200" dirty="0"/>
              <a:t> </a:t>
            </a:r>
            <a:r>
              <a:rPr lang="en-US" sz="2200" dirty="0" err="1"/>
              <a:t>khỏe</a:t>
            </a:r>
            <a:r>
              <a:rPr lang="en-US" sz="2200" dirty="0"/>
              <a:t> tâm </a:t>
            </a:r>
            <a:r>
              <a:rPr lang="en-US" sz="2200" dirty="0" err="1"/>
              <a:t>thần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do </a:t>
            </a:r>
            <a:r>
              <a:rPr lang="en-US" sz="2200" dirty="0" err="1"/>
              <a:t>cách</a:t>
            </a:r>
            <a:r>
              <a:rPr lang="en-US" sz="2200" dirty="0"/>
              <a:t> ly</a:t>
            </a:r>
          </a:p>
          <a:p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Thu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trợ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chưa đáp ứng được nhu cầu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khiến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gia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mức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mức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sinh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tồn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trong khi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chi tiêu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vay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mượn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hơn</a:t>
            </a:r>
          </a:p>
          <a:p>
            <a:pPr marL="0" indent="0">
              <a:buNone/>
            </a:pP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Khả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năng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chống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chịu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gia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kém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hơn do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nghèo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đẳng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 gia tăng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DAD862-8A83-4884-9814-E6B53FB1F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3733" y="6356350"/>
            <a:ext cx="4438035" cy="3651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70F029-FA25-4AC3-9B3F-7D419EB8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5800" y="6357150"/>
            <a:ext cx="2160114" cy="3651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US"/>
              <a:t>3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82606186-3916-49B3-BE59-04A2A0E5056F}"/>
              </a:ext>
            </a:extLst>
          </p:cNvPr>
          <p:cNvSpPr txBox="1">
            <a:spLocks/>
          </p:cNvSpPr>
          <p:nvPr/>
        </p:nvSpPr>
        <p:spPr>
          <a:xfrm>
            <a:off x="8123439" y="630133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E298F0D-00E8-4492-BF49-CB9046625A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4715"/>
            <a:ext cx="4598747" cy="5264123"/>
          </a:xfrm>
          <a:prstGeom prst="rect">
            <a:avLst/>
          </a:prstGeom>
        </p:spPr>
      </p:pic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9683124-4395-4FE4-8674-EDF00B1C5EED}"/>
              </a:ext>
            </a:extLst>
          </p:cNvPr>
          <p:cNvSpPr txBox="1">
            <a:spLocks/>
          </p:cNvSpPr>
          <p:nvPr/>
        </p:nvSpPr>
        <p:spPr>
          <a:xfrm>
            <a:off x="128016" y="6393878"/>
            <a:ext cx="2160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61932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FD2EAA-4A26-49BB-B7A7-93F8D6E88C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181FF-7095-4074-9136-19B9BED3F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5" y="365125"/>
            <a:ext cx="11274552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Thách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Thức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Kép</a:t>
            </a:r>
            <a:r>
              <a:rPr lang="en-US" sz="3600" b="1" dirty="0">
                <a:solidFill>
                  <a:srgbClr val="FFFF00"/>
                </a:solidFill>
              </a:rPr>
              <a:t> - </a:t>
            </a:r>
            <a:r>
              <a:rPr lang="en-US" sz="3600" b="1" dirty="0" err="1">
                <a:solidFill>
                  <a:srgbClr val="FFFF00"/>
                </a:solidFill>
              </a:rPr>
              <a:t>Phòng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chống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thiên</a:t>
            </a:r>
            <a:r>
              <a:rPr lang="en-US" sz="3600" b="1" dirty="0">
                <a:solidFill>
                  <a:srgbClr val="FFFF00"/>
                </a:solidFill>
              </a:rPr>
              <a:t> tai </a:t>
            </a:r>
            <a:r>
              <a:rPr lang="en-US" sz="3600" b="1" dirty="0" err="1">
                <a:solidFill>
                  <a:srgbClr val="FFFF00"/>
                </a:solidFill>
              </a:rPr>
              <a:t>trong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bối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cảnh</a:t>
            </a:r>
            <a:r>
              <a:rPr lang="en-US" sz="3600" b="1" dirty="0">
                <a:solidFill>
                  <a:srgbClr val="FFFF00"/>
                </a:solidFill>
              </a:rPr>
              <a:t> COVID-19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1789BD-EF32-4B62-BBE0-C75B9A6A5A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097" y="2487032"/>
            <a:ext cx="5546558" cy="36977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9E98B-F95D-4C1B-840D-478DF9613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53" y="1825625"/>
            <a:ext cx="5896181" cy="44749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 dirty="0">
                <a:solidFill>
                  <a:schemeClr val="bg1"/>
                </a:solidFill>
              </a:rPr>
              <a:t>Việt Nam </a:t>
            </a:r>
            <a:r>
              <a:rPr lang="vi-VN" dirty="0" err="1">
                <a:solidFill>
                  <a:schemeClr val="bg1"/>
                </a:solidFill>
              </a:rPr>
              <a:t>có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thể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bị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ảnh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hưởng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bởi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đại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dịch</a:t>
            </a:r>
            <a:r>
              <a:rPr lang="vi-VN" dirty="0">
                <a:solidFill>
                  <a:schemeClr val="bg1"/>
                </a:solidFill>
              </a:rPr>
              <a:t> COVID-19 </a:t>
            </a:r>
            <a:r>
              <a:rPr lang="vi-VN" dirty="0" err="1">
                <a:solidFill>
                  <a:schemeClr val="bg1"/>
                </a:solidFill>
              </a:rPr>
              <a:t>thứ</a:t>
            </a:r>
            <a:r>
              <a:rPr lang="vi-VN" dirty="0">
                <a:solidFill>
                  <a:schemeClr val="bg1"/>
                </a:solidFill>
              </a:rPr>
              <a:t> hai </a:t>
            </a:r>
            <a:r>
              <a:rPr lang="vi-VN" dirty="0" err="1">
                <a:solidFill>
                  <a:schemeClr val="bg1"/>
                </a:solidFill>
              </a:rPr>
              <a:t>và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thứ</a:t>
            </a:r>
            <a:r>
              <a:rPr lang="vi-VN" dirty="0">
                <a:solidFill>
                  <a:schemeClr val="bg1"/>
                </a:solidFill>
              </a:rPr>
              <a:t> ba, </a:t>
            </a:r>
            <a:r>
              <a:rPr lang="vi-VN" dirty="0" err="1">
                <a:solidFill>
                  <a:schemeClr val="bg1"/>
                </a:solidFill>
              </a:rPr>
              <a:t>đồng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thời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với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hạn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hán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kéo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dài</a:t>
            </a:r>
            <a:r>
              <a:rPr lang="vi-VN" dirty="0">
                <a:solidFill>
                  <a:schemeClr val="bg1"/>
                </a:solidFill>
              </a:rPr>
              <a:t> </a:t>
            </a:r>
            <a:r>
              <a:rPr lang="vi-VN" dirty="0" err="1">
                <a:solidFill>
                  <a:schemeClr val="bg1"/>
                </a:solidFill>
              </a:rPr>
              <a:t>và</a:t>
            </a:r>
            <a:r>
              <a:rPr lang="vi-VN" dirty="0">
                <a:solidFill>
                  <a:schemeClr val="bg1"/>
                </a:solidFill>
              </a:rPr>
              <a:t> thiên tai.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vi-VN" u="sng" dirty="0" err="1">
                <a:solidFill>
                  <a:schemeClr val="bg1"/>
                </a:solidFill>
              </a:rPr>
              <a:t>Rủi</a:t>
            </a:r>
            <a:r>
              <a:rPr lang="vi-VN" u="sng" dirty="0">
                <a:solidFill>
                  <a:schemeClr val="bg1"/>
                </a:solidFill>
              </a:rPr>
              <a:t> ro mang </a:t>
            </a:r>
            <a:r>
              <a:rPr lang="vi-VN" u="sng" dirty="0" err="1">
                <a:solidFill>
                  <a:schemeClr val="bg1"/>
                </a:solidFill>
              </a:rPr>
              <a:t>tính</a:t>
            </a:r>
            <a:r>
              <a:rPr lang="vi-VN" u="sng" dirty="0">
                <a:solidFill>
                  <a:schemeClr val="bg1"/>
                </a:solidFill>
              </a:rPr>
              <a:t> </a:t>
            </a:r>
            <a:r>
              <a:rPr lang="vi-VN" u="sng" dirty="0" err="1">
                <a:solidFill>
                  <a:schemeClr val="bg1"/>
                </a:solidFill>
              </a:rPr>
              <a:t>hệ</a:t>
            </a:r>
            <a:r>
              <a:rPr lang="vi-VN" u="sng" dirty="0">
                <a:solidFill>
                  <a:schemeClr val="bg1"/>
                </a:solidFill>
              </a:rPr>
              <a:t> </a:t>
            </a:r>
            <a:r>
              <a:rPr lang="vi-VN" u="sng" dirty="0" err="1">
                <a:solidFill>
                  <a:schemeClr val="bg1"/>
                </a:solidFill>
              </a:rPr>
              <a:t>thống</a:t>
            </a:r>
            <a:r>
              <a:rPr lang="vi-VN" u="sng" dirty="0">
                <a:solidFill>
                  <a:schemeClr val="bg1"/>
                </a:solidFill>
              </a:rPr>
              <a:t> do tình trạng </a:t>
            </a:r>
            <a:r>
              <a:rPr lang="vi-VN" u="sng" dirty="0" err="1">
                <a:solidFill>
                  <a:schemeClr val="bg1"/>
                </a:solidFill>
              </a:rPr>
              <a:t>nghèo</a:t>
            </a:r>
            <a:r>
              <a:rPr lang="vi-VN" u="sng" dirty="0">
                <a:solidFill>
                  <a:schemeClr val="bg1"/>
                </a:solidFill>
              </a:rPr>
              <a:t> </a:t>
            </a:r>
            <a:r>
              <a:rPr lang="vi-VN" u="sng" dirty="0" err="1">
                <a:solidFill>
                  <a:schemeClr val="bg1"/>
                </a:solidFill>
              </a:rPr>
              <a:t>và</a:t>
            </a:r>
            <a:r>
              <a:rPr lang="vi-VN" u="sng" dirty="0">
                <a:solidFill>
                  <a:schemeClr val="bg1"/>
                </a:solidFill>
              </a:rPr>
              <a:t> </a:t>
            </a:r>
            <a:r>
              <a:rPr lang="vi-VN" u="sng" dirty="0" err="1">
                <a:solidFill>
                  <a:schemeClr val="bg1"/>
                </a:solidFill>
              </a:rPr>
              <a:t>bất</a:t>
            </a:r>
            <a:r>
              <a:rPr lang="vi-VN" u="sng" dirty="0">
                <a:solidFill>
                  <a:schemeClr val="bg1"/>
                </a:solidFill>
              </a:rPr>
              <a:t> </a:t>
            </a:r>
            <a:r>
              <a:rPr lang="vi-VN" u="sng" dirty="0" err="1">
                <a:solidFill>
                  <a:schemeClr val="bg1"/>
                </a:solidFill>
              </a:rPr>
              <a:t>bình</a:t>
            </a:r>
            <a:r>
              <a:rPr lang="vi-VN" u="sng" dirty="0">
                <a:solidFill>
                  <a:schemeClr val="bg1"/>
                </a:solidFill>
              </a:rPr>
              <a:t> </a:t>
            </a:r>
            <a:r>
              <a:rPr lang="vi-VN" u="sng" dirty="0" err="1">
                <a:solidFill>
                  <a:schemeClr val="bg1"/>
                </a:solidFill>
              </a:rPr>
              <a:t>đẳng</a:t>
            </a:r>
            <a:r>
              <a:rPr lang="vi-VN" u="sng" dirty="0">
                <a:solidFill>
                  <a:schemeClr val="bg1"/>
                </a:solidFill>
              </a:rPr>
              <a:t> </a:t>
            </a:r>
            <a:r>
              <a:rPr lang="vi-VN" u="sng" dirty="0" err="1">
                <a:solidFill>
                  <a:schemeClr val="bg1"/>
                </a:solidFill>
              </a:rPr>
              <a:t>đã</a:t>
            </a:r>
            <a:r>
              <a:rPr lang="vi-VN" u="sng" dirty="0">
                <a:solidFill>
                  <a:schemeClr val="bg1"/>
                </a:solidFill>
              </a:rPr>
              <a:t> </a:t>
            </a:r>
            <a:r>
              <a:rPr lang="vi-VN" u="sng" dirty="0" err="1">
                <a:solidFill>
                  <a:schemeClr val="bg1"/>
                </a:solidFill>
              </a:rPr>
              <a:t>có</a:t>
            </a:r>
            <a:r>
              <a:rPr lang="vi-VN" u="sng" dirty="0">
                <a:solidFill>
                  <a:schemeClr val="bg1"/>
                </a:solidFill>
              </a:rPr>
              <a:t> </a:t>
            </a:r>
            <a:r>
              <a:rPr lang="vi-VN" u="sng" dirty="0" err="1">
                <a:solidFill>
                  <a:schemeClr val="bg1"/>
                </a:solidFill>
              </a:rPr>
              <a:t>từ</a:t>
            </a:r>
            <a:r>
              <a:rPr lang="vi-VN" u="sng" dirty="0">
                <a:solidFill>
                  <a:schemeClr val="bg1"/>
                </a:solidFill>
              </a:rPr>
              <a:t> </a:t>
            </a:r>
            <a:r>
              <a:rPr lang="vi-VN" u="sng" dirty="0" err="1">
                <a:solidFill>
                  <a:schemeClr val="bg1"/>
                </a:solidFill>
              </a:rPr>
              <a:t>trước</a:t>
            </a:r>
            <a:endParaRPr lang="vi-VN" u="sng" dirty="0">
              <a:solidFill>
                <a:schemeClr val="bg1"/>
              </a:solidFill>
            </a:endParaRPr>
          </a:p>
          <a:p>
            <a:pPr lvl="1"/>
            <a:r>
              <a:rPr lang="vi-VN" u="sng" dirty="0">
                <a:solidFill>
                  <a:schemeClr val="bg1"/>
                </a:solidFill>
              </a:rPr>
              <a:t>Các khó khăn chồng chất  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B9017C-5419-4AAA-A0DD-C39D515E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4190" y="6300569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3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93E9C2-E0A7-4385-A005-FB3CDEAE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7010" y="6219934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</p:spTree>
    <p:extLst>
      <p:ext uri="{BB962C8B-B14F-4D97-AF65-F5344CB8AC3E}">
        <p14:creationId xmlns:p14="http://schemas.microsoft.com/office/powerpoint/2010/main" val="2739581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E03A8F38-1B01-4500-A74B-FE8DE02CD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7010" y="6219934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85FEB22-CCB3-437D-8A52-6B179421F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1884" y="296617"/>
            <a:ext cx="2863862" cy="21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7AD4FA-36B7-4925-959D-2C071A35C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8280" y="0"/>
            <a:ext cx="3683483" cy="2527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E7AA1D-3D82-46FF-B961-749C5CFC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09" y="379835"/>
            <a:ext cx="2413076" cy="779661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FF6600"/>
                </a:solidFill>
              </a:rPr>
              <a:t>Phân</a:t>
            </a:r>
            <a:r>
              <a:rPr lang="en-US" sz="2400" b="1" dirty="0">
                <a:solidFill>
                  <a:srgbClr val="FF6600"/>
                </a:solidFill>
              </a:rPr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tích</a:t>
            </a:r>
            <a:r>
              <a:rPr lang="en-US" sz="2400" b="1" dirty="0">
                <a:solidFill>
                  <a:srgbClr val="FF6600"/>
                </a:solidFill>
              </a:rPr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tính</a:t>
            </a:r>
            <a:r>
              <a:rPr lang="en-US" sz="2400" b="1" dirty="0">
                <a:solidFill>
                  <a:srgbClr val="FF6600"/>
                </a:solidFill>
              </a:rPr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dê</a:t>
            </a:r>
            <a:r>
              <a:rPr lang="en-US" sz="2400" b="1" dirty="0">
                <a:solidFill>
                  <a:srgbClr val="FF6600"/>
                </a:solidFill>
              </a:rPr>
              <a:t>̃ bị </a:t>
            </a:r>
            <a:r>
              <a:rPr lang="en-US" sz="2400" b="1" dirty="0" err="1">
                <a:solidFill>
                  <a:srgbClr val="FF6600"/>
                </a:solidFill>
              </a:rPr>
              <a:t>tổn</a:t>
            </a:r>
            <a:r>
              <a:rPr lang="en-US" sz="2400" b="1" dirty="0">
                <a:solidFill>
                  <a:srgbClr val="FF6600"/>
                </a:solidFill>
              </a:rPr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th</a:t>
            </a:r>
            <a:r>
              <a:rPr lang="vi-VN" sz="2400" b="1" dirty="0">
                <a:solidFill>
                  <a:srgbClr val="FF6600"/>
                </a:solidFill>
              </a:rPr>
              <a:t>ương</a:t>
            </a:r>
            <a:endParaRPr lang="en-US" sz="2400" b="1" dirty="0">
              <a:solidFill>
                <a:srgbClr val="FF6600"/>
              </a:solidFill>
            </a:endParaRPr>
          </a:p>
        </p:txBody>
      </p:sp>
      <p:pic>
        <p:nvPicPr>
          <p:cNvPr id="6" name="Picture 2" descr="Image result for Ã´ nhiá»m mÃ´i trÆ°á»ng">
            <a:extLst>
              <a:ext uri="{FF2B5EF4-FFF2-40B4-BE49-F238E27FC236}">
                <a16:creationId xmlns:a16="http://schemas.microsoft.com/office/drawing/2014/main" id="{07B835E9-0362-4490-A46E-DE9421087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 bwMode="auto">
          <a:xfrm>
            <a:off x="9513605" y="4470074"/>
            <a:ext cx="2784487" cy="2360356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BA4D1B-6BC7-4E90-B55D-F78809B3BAAF}"/>
              </a:ext>
            </a:extLst>
          </p:cNvPr>
          <p:cNvSpPr txBox="1"/>
          <p:nvPr/>
        </p:nvSpPr>
        <p:spPr>
          <a:xfrm>
            <a:off x="5747233" y="129017"/>
            <a:ext cx="265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6600"/>
                </a:solidFill>
              </a:rPr>
              <a:t>Các</a:t>
            </a:r>
            <a:r>
              <a:rPr lang="en-US" sz="2000" b="1" dirty="0">
                <a:solidFill>
                  <a:srgbClr val="FF6600"/>
                </a:solidFill>
              </a:rPr>
              <a:t> </a:t>
            </a:r>
            <a:r>
              <a:rPr lang="en-US" sz="2000" b="1" dirty="0" err="1">
                <a:solidFill>
                  <a:srgbClr val="FF6600"/>
                </a:solidFill>
              </a:rPr>
              <a:t>vần</a:t>
            </a:r>
            <a:r>
              <a:rPr lang="en-US" sz="2000" b="1" dirty="0">
                <a:solidFill>
                  <a:srgbClr val="FF6600"/>
                </a:solidFill>
              </a:rPr>
              <a:t> </a:t>
            </a:r>
            <a:r>
              <a:rPr lang="en-US" sz="2000" b="1" dirty="0" err="1">
                <a:solidFill>
                  <a:srgbClr val="FF6600"/>
                </a:solidFill>
              </a:rPr>
              <a:t>đê</a:t>
            </a:r>
            <a:r>
              <a:rPr lang="en-US" sz="2000" b="1" dirty="0">
                <a:solidFill>
                  <a:srgbClr val="FF6600"/>
                </a:solidFill>
              </a:rPr>
              <a:t>̀ </a:t>
            </a:r>
            <a:r>
              <a:rPr lang="en-US" sz="2000" b="1" dirty="0" err="1">
                <a:solidFill>
                  <a:srgbClr val="FF6600"/>
                </a:solidFill>
              </a:rPr>
              <a:t>vê</a:t>
            </a:r>
            <a:r>
              <a:rPr lang="en-US" sz="2000" b="1" dirty="0">
                <a:solidFill>
                  <a:srgbClr val="FF6600"/>
                </a:solidFill>
              </a:rPr>
              <a:t>̀ </a:t>
            </a:r>
            <a:r>
              <a:rPr lang="en-US" sz="2000" b="1" dirty="0" err="1">
                <a:solidFill>
                  <a:srgbClr val="FF6600"/>
                </a:solidFill>
              </a:rPr>
              <a:t>sức</a:t>
            </a:r>
            <a:r>
              <a:rPr lang="en-US" sz="2000" b="1" dirty="0">
                <a:solidFill>
                  <a:srgbClr val="FF6600"/>
                </a:solidFill>
              </a:rPr>
              <a:t> </a:t>
            </a:r>
            <a:r>
              <a:rPr lang="en-US" sz="2000" b="1" dirty="0" err="1">
                <a:solidFill>
                  <a:srgbClr val="FF6600"/>
                </a:solidFill>
              </a:rPr>
              <a:t>khỏa</a:t>
            </a:r>
            <a:r>
              <a:rPr lang="en-US" sz="2000" b="1" dirty="0">
                <a:solidFill>
                  <a:srgbClr val="FF6600"/>
                </a:solidFill>
              </a:rPr>
              <a:t> </a:t>
            </a:r>
            <a:r>
              <a:rPr lang="en-US" sz="2000" b="1" dirty="0" err="1">
                <a:solidFill>
                  <a:srgbClr val="FF6600"/>
                </a:solidFill>
              </a:rPr>
              <a:t>va</a:t>
            </a:r>
            <a:r>
              <a:rPr lang="en-US" sz="2000" b="1" dirty="0">
                <a:solidFill>
                  <a:srgbClr val="FF6600"/>
                </a:solidFill>
              </a:rPr>
              <a:t>̀ </a:t>
            </a:r>
            <a:r>
              <a:rPr lang="en-US" sz="2000" b="1" dirty="0" err="1">
                <a:solidFill>
                  <a:srgbClr val="FF6600"/>
                </a:solidFill>
              </a:rPr>
              <a:t>va</a:t>
            </a:r>
            <a:r>
              <a:rPr lang="en-US" sz="2000" b="1" dirty="0">
                <a:solidFill>
                  <a:srgbClr val="FF6600"/>
                </a:solidFill>
              </a:rPr>
              <a:t>̀ y </a:t>
            </a:r>
            <a:r>
              <a:rPr lang="en-US" sz="2000" b="1" dirty="0" err="1">
                <a:solidFill>
                  <a:srgbClr val="FF6600"/>
                </a:solidFill>
              </a:rPr>
              <a:t>tê</a:t>
            </a:r>
            <a:r>
              <a:rPr lang="en-US" sz="2000" b="1" dirty="0">
                <a:solidFill>
                  <a:srgbClr val="FF6600"/>
                </a:solidFill>
              </a:rPr>
              <a:t>́</a:t>
            </a:r>
            <a:endParaRPr lang="en-US" sz="3600" b="1" dirty="0">
              <a:solidFill>
                <a:srgbClr val="FF6600"/>
              </a:solidFill>
            </a:endParaRPr>
          </a:p>
        </p:txBody>
      </p:sp>
      <p:pic>
        <p:nvPicPr>
          <p:cNvPr id="13" name="Picture 6" descr="https://moitruong.com.vn/Upload/treemchiuruirovemoitruongvathientaijpg.jpg">
            <a:extLst>
              <a:ext uri="{FF2B5EF4-FFF2-40B4-BE49-F238E27FC236}">
                <a16:creationId xmlns:a16="http://schemas.microsoft.com/office/drawing/2014/main" id="{4DE4D3E8-E545-4B2F-9024-C267DE1C9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 b="-6"/>
          <a:stretch/>
        </p:blipFill>
        <p:spPr bwMode="auto">
          <a:xfrm>
            <a:off x="16145" y="1780674"/>
            <a:ext cx="2727145" cy="267376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E898FD-C9D9-4A70-AD3F-DA3E38EEEEC7}"/>
              </a:ext>
            </a:extLst>
          </p:cNvPr>
          <p:cNvSpPr txBox="1"/>
          <p:nvPr/>
        </p:nvSpPr>
        <p:spPr>
          <a:xfrm>
            <a:off x="58448" y="3260940"/>
            <a:ext cx="3044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Ô </a:t>
            </a:r>
            <a:r>
              <a:rPr lang="en-US" sz="2400" b="1" dirty="0" err="1">
                <a:solidFill>
                  <a:srgbClr val="FFFF00"/>
                </a:solidFill>
              </a:rPr>
              <a:t>nhiễm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không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khi</a:t>
            </a:r>
            <a:r>
              <a:rPr lang="en-US" sz="2400" b="1" dirty="0">
                <a:solidFill>
                  <a:srgbClr val="FFFF00"/>
                </a:solidFill>
              </a:rPr>
              <a:t>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13409-1A7D-4776-8792-ED99BE803596}"/>
              </a:ext>
            </a:extLst>
          </p:cNvPr>
          <p:cNvSpPr txBox="1"/>
          <p:nvPr/>
        </p:nvSpPr>
        <p:spPr>
          <a:xfrm>
            <a:off x="10060919" y="3483274"/>
            <a:ext cx="223717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Suy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thoái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môi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trường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DB4F15-156E-4CCF-9017-800979CC0326}"/>
              </a:ext>
            </a:extLst>
          </p:cNvPr>
          <p:cNvSpPr txBox="1"/>
          <p:nvPr/>
        </p:nvSpPr>
        <p:spPr>
          <a:xfrm>
            <a:off x="8993529" y="1947826"/>
            <a:ext cx="30125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6600"/>
                </a:solidFill>
              </a:rPr>
              <a:t>Các</a:t>
            </a:r>
            <a:r>
              <a:rPr lang="en-US" sz="2400" b="1" dirty="0">
                <a:solidFill>
                  <a:srgbClr val="FF6600"/>
                </a:solidFill>
              </a:rPr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vấn</a:t>
            </a:r>
            <a:r>
              <a:rPr lang="en-US" sz="2400" b="1" dirty="0">
                <a:solidFill>
                  <a:srgbClr val="FF6600"/>
                </a:solidFill>
              </a:rPr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đê</a:t>
            </a:r>
            <a:r>
              <a:rPr lang="en-US" sz="2400" b="1" dirty="0">
                <a:solidFill>
                  <a:srgbClr val="FF6600"/>
                </a:solidFill>
              </a:rPr>
              <a:t>̀ </a:t>
            </a:r>
            <a:r>
              <a:rPr lang="en-US" sz="2400" b="1" dirty="0" err="1">
                <a:solidFill>
                  <a:srgbClr val="FF6600"/>
                </a:solidFill>
              </a:rPr>
              <a:t>vê</a:t>
            </a:r>
            <a:r>
              <a:rPr lang="en-US" sz="2400" b="1" dirty="0">
                <a:solidFill>
                  <a:srgbClr val="FF6600"/>
                </a:solidFill>
              </a:rPr>
              <a:t>̀ </a:t>
            </a:r>
            <a:r>
              <a:rPr lang="en-US" sz="2400" b="1" dirty="0" err="1">
                <a:solidFill>
                  <a:srgbClr val="FF6600"/>
                </a:solidFill>
              </a:rPr>
              <a:t>kinh</a:t>
            </a:r>
            <a:r>
              <a:rPr lang="en-US" sz="2400" b="1" dirty="0">
                <a:solidFill>
                  <a:srgbClr val="FF6600"/>
                </a:solidFill>
              </a:rPr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tê</a:t>
            </a:r>
            <a:r>
              <a:rPr lang="en-US" sz="2400" b="1" dirty="0">
                <a:solidFill>
                  <a:srgbClr val="FF6600"/>
                </a:solidFill>
              </a:rPr>
              <a:t>́</a:t>
            </a:r>
            <a:endParaRPr lang="en-US" sz="1100" b="1" dirty="0">
              <a:solidFill>
                <a:srgbClr val="FF66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8C32AB-19EC-4244-8549-0BCE4C386561}"/>
              </a:ext>
            </a:extLst>
          </p:cNvPr>
          <p:cNvCxnSpPr>
            <a:cxnSpLocks/>
          </p:cNvCxnSpPr>
          <p:nvPr/>
        </p:nvCxnSpPr>
        <p:spPr>
          <a:xfrm>
            <a:off x="2731625" y="3310359"/>
            <a:ext cx="2149499" cy="463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D4544F-9173-49CE-BEE4-04E45CCBEAE6}"/>
              </a:ext>
            </a:extLst>
          </p:cNvPr>
          <p:cNvCxnSpPr>
            <a:cxnSpLocks/>
          </p:cNvCxnSpPr>
          <p:nvPr/>
        </p:nvCxnSpPr>
        <p:spPr>
          <a:xfrm flipH="1">
            <a:off x="6214936" y="2735393"/>
            <a:ext cx="504144" cy="893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8904D3B-360E-47A2-A6A2-AF4D75ACC164}"/>
              </a:ext>
            </a:extLst>
          </p:cNvPr>
          <p:cNvCxnSpPr>
            <a:cxnSpLocks/>
          </p:cNvCxnSpPr>
          <p:nvPr/>
        </p:nvCxnSpPr>
        <p:spPr>
          <a:xfrm flipH="1" flipV="1">
            <a:off x="7564167" y="4288774"/>
            <a:ext cx="2089120" cy="1196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07BB026-96EF-4907-AB45-FB22C317B445}"/>
              </a:ext>
            </a:extLst>
          </p:cNvPr>
          <p:cNvSpPr txBox="1"/>
          <p:nvPr/>
        </p:nvSpPr>
        <p:spPr>
          <a:xfrm>
            <a:off x="5088275" y="3670491"/>
            <a:ext cx="2508065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Các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yếu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tô</a:t>
            </a:r>
            <a:r>
              <a:rPr lang="en-US" sz="2000" b="1" dirty="0">
                <a:solidFill>
                  <a:srgbClr val="C00000"/>
                </a:solidFill>
              </a:rPr>
              <a:t>́ </a:t>
            </a:r>
            <a:r>
              <a:rPr lang="en-US" sz="2000" b="1" dirty="0" err="1">
                <a:solidFill>
                  <a:srgbClr val="C00000"/>
                </a:solidFill>
              </a:rPr>
              <a:t>làm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gia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tăng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tính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dê</a:t>
            </a:r>
            <a:r>
              <a:rPr lang="en-US" sz="2000" b="1" dirty="0">
                <a:solidFill>
                  <a:srgbClr val="C00000"/>
                </a:solidFill>
              </a:rPr>
              <a:t>̃ bị </a:t>
            </a:r>
            <a:r>
              <a:rPr lang="en-US" sz="2000" b="1" dirty="0" err="1">
                <a:solidFill>
                  <a:srgbClr val="C00000"/>
                </a:solidFill>
              </a:rPr>
              <a:t>tổn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th</a:t>
            </a:r>
            <a:r>
              <a:rPr lang="vi-VN" sz="2000" b="1" dirty="0">
                <a:solidFill>
                  <a:srgbClr val="C00000"/>
                </a:solidFill>
              </a:rPr>
              <a:t>ương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CCDC372-5ECA-4025-B674-F294DA24C639}"/>
              </a:ext>
            </a:extLst>
          </p:cNvPr>
          <p:cNvCxnSpPr>
            <a:cxnSpLocks/>
          </p:cNvCxnSpPr>
          <p:nvPr/>
        </p:nvCxnSpPr>
        <p:spPr>
          <a:xfrm flipH="1">
            <a:off x="7564167" y="2527959"/>
            <a:ext cx="1429362" cy="1366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83CDE175-4266-46E3-AD1B-544C5AAF1A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34" b="-3393"/>
          <a:stretch/>
        </p:blipFill>
        <p:spPr>
          <a:xfrm>
            <a:off x="4511742" y="4892935"/>
            <a:ext cx="3810000" cy="199924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DC005E4-5B3C-4298-9326-08CC79D999D6}"/>
              </a:ext>
            </a:extLst>
          </p:cNvPr>
          <p:cNvSpPr txBox="1"/>
          <p:nvPr/>
        </p:nvSpPr>
        <p:spPr>
          <a:xfrm>
            <a:off x="4822078" y="6368765"/>
            <a:ext cx="26459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6600"/>
                </a:solidFill>
              </a:rPr>
              <a:t>Thảm</a:t>
            </a:r>
            <a:r>
              <a:rPr lang="en-US" sz="2400" b="1" dirty="0">
                <a:solidFill>
                  <a:srgbClr val="FF6600"/>
                </a:solidFill>
              </a:rPr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họa</a:t>
            </a:r>
            <a:r>
              <a:rPr lang="en-US" sz="2400" b="1" dirty="0">
                <a:solidFill>
                  <a:srgbClr val="FF6600"/>
                </a:solidFill>
              </a:rPr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thiên</a:t>
            </a:r>
            <a:r>
              <a:rPr lang="en-US" sz="2400" b="1" dirty="0">
                <a:solidFill>
                  <a:srgbClr val="FF6600"/>
                </a:solidFill>
              </a:rPr>
              <a:t> tai</a:t>
            </a:r>
            <a:endParaRPr lang="en-US" b="1" dirty="0">
              <a:solidFill>
                <a:srgbClr val="FF66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785D5A-423C-46FA-B568-0170A5EF6D99}"/>
              </a:ext>
            </a:extLst>
          </p:cNvPr>
          <p:cNvCxnSpPr/>
          <p:nvPr/>
        </p:nvCxnSpPr>
        <p:spPr>
          <a:xfrm>
            <a:off x="4200502" y="2706092"/>
            <a:ext cx="1819639" cy="922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sky, outdoor, person, tree&#10;&#10;Description generated with very high confidence">
            <a:extLst>
              <a:ext uri="{FF2B5EF4-FFF2-40B4-BE49-F238E27FC236}">
                <a16:creationId xmlns:a16="http://schemas.microsoft.com/office/drawing/2014/main" id="{1C660480-28EA-4B63-B564-66295127CE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993" y="4746469"/>
            <a:ext cx="2625297" cy="1476736"/>
          </a:xfrm>
          <a:prstGeom prst="rect">
            <a:avLst/>
          </a:prstGeom>
        </p:spPr>
      </p:pic>
      <p:sp>
        <p:nvSpPr>
          <p:cNvPr id="20" name="Arrow: Down 19">
            <a:extLst>
              <a:ext uri="{FF2B5EF4-FFF2-40B4-BE49-F238E27FC236}">
                <a16:creationId xmlns:a16="http://schemas.microsoft.com/office/drawing/2014/main" id="{845726AC-4AAD-4DB3-AC11-4A7E00C2CF36}"/>
              </a:ext>
            </a:extLst>
          </p:cNvPr>
          <p:cNvSpPr/>
          <p:nvPr/>
        </p:nvSpPr>
        <p:spPr>
          <a:xfrm>
            <a:off x="6020142" y="4419286"/>
            <a:ext cx="352162" cy="473649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046B33-0C1C-4216-881A-DDB706EED1B0}"/>
              </a:ext>
            </a:extLst>
          </p:cNvPr>
          <p:cNvCxnSpPr>
            <a:cxnSpLocks/>
          </p:cNvCxnSpPr>
          <p:nvPr/>
        </p:nvCxnSpPr>
        <p:spPr>
          <a:xfrm flipV="1">
            <a:off x="2722325" y="4264026"/>
            <a:ext cx="2365950" cy="567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4A25F1D-C8BB-43E2-8F57-47BDE689C402}"/>
              </a:ext>
            </a:extLst>
          </p:cNvPr>
          <p:cNvSpPr txBox="1"/>
          <p:nvPr/>
        </p:nvSpPr>
        <p:spPr>
          <a:xfrm>
            <a:off x="113309" y="6228756"/>
            <a:ext cx="2588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6600"/>
                </a:solidFill>
              </a:rPr>
              <a:t>Tiếp</a:t>
            </a:r>
            <a:r>
              <a:rPr lang="en-US" sz="2000" b="1" dirty="0">
                <a:solidFill>
                  <a:srgbClr val="FF6600"/>
                </a:solidFill>
              </a:rPr>
              <a:t> </a:t>
            </a:r>
            <a:r>
              <a:rPr lang="en-US" sz="2000" b="1" dirty="0" err="1">
                <a:solidFill>
                  <a:srgbClr val="FF6600"/>
                </a:solidFill>
              </a:rPr>
              <a:t>cận</a:t>
            </a:r>
            <a:r>
              <a:rPr lang="en-US" sz="2000" b="1" dirty="0">
                <a:solidFill>
                  <a:srgbClr val="FF6600"/>
                </a:solidFill>
              </a:rPr>
              <a:t> </a:t>
            </a:r>
            <a:r>
              <a:rPr lang="en-US" sz="2000" b="1" dirty="0" err="1">
                <a:solidFill>
                  <a:srgbClr val="FF6600"/>
                </a:solidFill>
              </a:rPr>
              <a:t>giáo</a:t>
            </a:r>
            <a:r>
              <a:rPr lang="en-US" sz="2000" b="1" dirty="0">
                <a:solidFill>
                  <a:srgbClr val="FF6600"/>
                </a:solidFill>
              </a:rPr>
              <a:t> </a:t>
            </a:r>
            <a:r>
              <a:rPr lang="en-US" sz="2000" b="1" dirty="0" err="1">
                <a:solidFill>
                  <a:srgbClr val="FF6600"/>
                </a:solidFill>
              </a:rPr>
              <a:t>dục</a:t>
            </a:r>
            <a:r>
              <a:rPr lang="en-US" sz="2000" b="1" dirty="0">
                <a:solidFill>
                  <a:srgbClr val="FF6600"/>
                </a:solidFill>
              </a:rPr>
              <a:t> có </a:t>
            </a:r>
            <a:r>
              <a:rPr lang="en-US" sz="2000" b="1" dirty="0" err="1">
                <a:solidFill>
                  <a:srgbClr val="FF6600"/>
                </a:solidFill>
              </a:rPr>
              <a:t>chất</a:t>
            </a:r>
            <a:r>
              <a:rPr lang="en-US" sz="2000" b="1" dirty="0">
                <a:solidFill>
                  <a:srgbClr val="FF6600"/>
                </a:solidFill>
              </a:rPr>
              <a:t> </a:t>
            </a:r>
            <a:r>
              <a:rPr lang="en-US" sz="2000" b="1" dirty="0" err="1">
                <a:solidFill>
                  <a:srgbClr val="FF6600"/>
                </a:solidFill>
              </a:rPr>
              <a:t>lượng</a:t>
            </a: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F5B254-841B-4BF8-A683-50F5AF3FDBD7}"/>
              </a:ext>
            </a:extLst>
          </p:cNvPr>
          <p:cNvSpPr txBox="1"/>
          <p:nvPr/>
        </p:nvSpPr>
        <p:spPr>
          <a:xfrm>
            <a:off x="2722325" y="2014868"/>
            <a:ext cx="274962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6600"/>
                </a:solidFill>
              </a:rPr>
              <a:t>Tiếp</a:t>
            </a:r>
            <a:r>
              <a:rPr lang="en-US" sz="2400" b="1" dirty="0">
                <a:solidFill>
                  <a:srgbClr val="FF6600"/>
                </a:solidFill>
              </a:rPr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cận</a:t>
            </a:r>
            <a:r>
              <a:rPr lang="en-US" sz="2400" b="1" dirty="0">
                <a:solidFill>
                  <a:srgbClr val="FF6600"/>
                </a:solidFill>
              </a:rPr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nước</a:t>
            </a:r>
            <a:r>
              <a:rPr lang="en-US" sz="2400" b="1" dirty="0">
                <a:solidFill>
                  <a:srgbClr val="FF6600"/>
                </a:solidFill>
              </a:rPr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sạch</a:t>
            </a:r>
            <a:endParaRPr lang="en-US" sz="2400" b="1" dirty="0">
              <a:solidFill>
                <a:srgbClr val="FF6600"/>
              </a:solidFill>
            </a:endParaRPr>
          </a:p>
        </p:txBody>
      </p:sp>
      <p:pic>
        <p:nvPicPr>
          <p:cNvPr id="25" name="Picture 24" descr="A picture containing person, indoor, wall, sport&#10;&#10;Description generated with very high confidence">
            <a:extLst>
              <a:ext uri="{FF2B5EF4-FFF2-40B4-BE49-F238E27FC236}">
                <a16:creationId xmlns:a16="http://schemas.microsoft.com/office/drawing/2014/main" id="{3670CDEB-184C-463F-91BA-58859312D2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8"/>
          <a:stretch/>
        </p:blipFill>
        <p:spPr>
          <a:xfrm>
            <a:off x="5726211" y="909880"/>
            <a:ext cx="2313542" cy="17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 animBg="1"/>
      <p:bldP spid="12" grpId="0" animBg="1"/>
      <p:bldP spid="33" grpId="0" animBg="1"/>
      <p:bldP spid="20" grpId="0" animBg="1"/>
      <p:bldP spid="30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F3A490-E777-46AA-B602-B80E9230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6497" y="356617"/>
            <a:ext cx="8155924" cy="1183426"/>
          </a:xfrm>
        </p:spPr>
        <p:txBody>
          <a:bodyPr anchor="b">
            <a:normAutofit/>
          </a:bodyPr>
          <a:lstStyle/>
          <a:p>
            <a:r>
              <a:rPr lang="en-US" sz="3600" b="1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Thách</a:t>
            </a:r>
            <a:r>
              <a:rPr lang="en-US" sz="36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thức</a:t>
            </a:r>
            <a:r>
              <a:rPr lang="en-US" sz="36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kép</a:t>
            </a:r>
            <a:r>
              <a:rPr lang="en-US" sz="36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sz="36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cụ </a:t>
            </a:r>
            <a:r>
              <a:rPr lang="en-US" sz="3600" b="1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36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̉?</a:t>
            </a:r>
          </a:p>
        </p:txBody>
      </p:sp>
      <p:pic>
        <p:nvPicPr>
          <p:cNvPr id="6" name="Picture 5" descr="A young boy in a green field&#10;&#10;Description automatically generated">
            <a:extLst>
              <a:ext uri="{FF2B5EF4-FFF2-40B4-BE49-F238E27FC236}">
                <a16:creationId xmlns:a16="http://schemas.microsoft.com/office/drawing/2014/main" id="{92E4EC95-95D6-4C0F-8AC3-F23D56275C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3CC80-BFB6-46AB-8664-1E7F72C3C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621" y="1703163"/>
            <a:ext cx="7325836" cy="47982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vi-VN" sz="2400" dirty="0"/>
              <a:t>Vấn </a:t>
            </a:r>
            <a:r>
              <a:rPr lang="vi-VN" sz="2400" dirty="0" err="1"/>
              <a:t>đề</a:t>
            </a:r>
            <a:r>
              <a:rPr lang="vi-VN" sz="2400" dirty="0"/>
              <a:t> nan </a:t>
            </a:r>
            <a:r>
              <a:rPr lang="vi-VN" sz="2400" dirty="0" err="1"/>
              <a:t>giải</a:t>
            </a:r>
            <a:r>
              <a:rPr lang="vi-VN" sz="2400" dirty="0"/>
              <a:t> </a:t>
            </a:r>
            <a:r>
              <a:rPr lang="vi-VN" sz="2400" dirty="0" err="1"/>
              <a:t>về</a:t>
            </a:r>
            <a:r>
              <a:rPr lang="vi-VN" sz="2400" dirty="0"/>
              <a:t> </a:t>
            </a:r>
            <a:r>
              <a:rPr lang="vi-VN" sz="2400" dirty="0" err="1"/>
              <a:t>quản</a:t>
            </a:r>
            <a:r>
              <a:rPr lang="vi-VN" sz="2400" dirty="0"/>
              <a:t> </a:t>
            </a:r>
            <a:r>
              <a:rPr lang="vi-VN" sz="2400" dirty="0" err="1"/>
              <a:t>lý</a:t>
            </a:r>
            <a:r>
              <a:rPr lang="vi-VN" sz="2400" dirty="0"/>
              <a:t> </a:t>
            </a:r>
            <a:r>
              <a:rPr lang="vi-VN" sz="2400" dirty="0" err="1"/>
              <a:t>đại</a:t>
            </a:r>
            <a:r>
              <a:rPr lang="vi-VN" sz="2400" dirty="0"/>
              <a:t> </a:t>
            </a:r>
            <a:r>
              <a:rPr lang="vi-VN" sz="2400" dirty="0" err="1"/>
              <a:t>dịch</a:t>
            </a:r>
            <a:r>
              <a:rPr lang="vi-VN" sz="2400" dirty="0"/>
              <a:t> y </a:t>
            </a:r>
            <a:r>
              <a:rPr lang="vi-VN" sz="2400" dirty="0" err="1"/>
              <a:t>tế</a:t>
            </a:r>
            <a:r>
              <a:rPr lang="vi-VN" sz="2400" dirty="0"/>
              <a:t> trong khi </a:t>
            </a:r>
            <a:r>
              <a:rPr lang="vi-VN" sz="2400" dirty="0" err="1"/>
              <a:t>chuẩn</a:t>
            </a:r>
            <a:r>
              <a:rPr lang="vi-VN" sz="2400" dirty="0"/>
              <a:t> </a:t>
            </a:r>
            <a:r>
              <a:rPr lang="vi-VN" sz="2400" dirty="0" err="1"/>
              <a:t>bị</a:t>
            </a:r>
            <a:r>
              <a:rPr lang="vi-VN" sz="2400" dirty="0"/>
              <a:t> / </a:t>
            </a:r>
            <a:r>
              <a:rPr lang="vi-VN" sz="2400" dirty="0" err="1"/>
              <a:t>ứng</a:t>
            </a:r>
            <a:r>
              <a:rPr lang="vi-VN" sz="2400" dirty="0"/>
              <a:t> </a:t>
            </a:r>
            <a:r>
              <a:rPr lang="vi-VN" sz="2400" dirty="0" err="1"/>
              <a:t>phó</a:t>
            </a:r>
            <a:r>
              <a:rPr lang="vi-VN" sz="2400" dirty="0"/>
              <a:t> </a:t>
            </a:r>
            <a:r>
              <a:rPr lang="vi-VN" sz="2400" dirty="0" err="1"/>
              <a:t>với</a:t>
            </a:r>
            <a:r>
              <a:rPr lang="vi-VN" sz="2400" dirty="0"/>
              <a:t> thiên tai</a:t>
            </a:r>
          </a:p>
          <a:p>
            <a:r>
              <a:rPr lang="vi-VN" sz="2400" dirty="0" err="1"/>
              <a:t>Nguồn</a:t>
            </a:r>
            <a:r>
              <a:rPr lang="vi-VN" sz="2400" dirty="0"/>
              <a:t> </a:t>
            </a:r>
            <a:r>
              <a:rPr lang="vi-VN" sz="2400" dirty="0" err="1"/>
              <a:t>lực</a:t>
            </a:r>
            <a:r>
              <a:rPr lang="vi-VN" sz="2400" dirty="0"/>
              <a:t> công </a:t>
            </a:r>
            <a:r>
              <a:rPr lang="vi-VN" sz="2400" dirty="0" err="1"/>
              <a:t>có</a:t>
            </a:r>
            <a:r>
              <a:rPr lang="vi-VN" sz="2400" dirty="0"/>
              <a:t> </a:t>
            </a:r>
            <a:r>
              <a:rPr lang="vi-VN" sz="2400" dirty="0" err="1"/>
              <a:t>thể</a:t>
            </a:r>
            <a:r>
              <a:rPr lang="vi-VN" sz="2400" dirty="0"/>
              <a:t> </a:t>
            </a:r>
            <a:r>
              <a:rPr lang="vi-VN" sz="2400" dirty="0" err="1"/>
              <a:t>được</a:t>
            </a:r>
            <a:r>
              <a:rPr lang="vi-VN" sz="2400" dirty="0"/>
              <a:t> bị quá tải</a:t>
            </a:r>
          </a:p>
          <a:p>
            <a:r>
              <a:rPr lang="vi-VN" sz="2400" dirty="0" err="1"/>
              <a:t>Khoảng</a:t>
            </a:r>
            <a:r>
              <a:rPr lang="vi-VN" sz="2400" dirty="0"/>
              <a:t> trống </a:t>
            </a:r>
            <a:r>
              <a:rPr lang="vi-VN" sz="2400" dirty="0" err="1"/>
              <a:t>về</a:t>
            </a:r>
            <a:r>
              <a:rPr lang="vi-VN" sz="2400" dirty="0"/>
              <a:t> </a:t>
            </a:r>
            <a:r>
              <a:rPr lang="vi-VN" sz="2400" dirty="0" err="1"/>
              <a:t>kiến</a:t>
            </a:r>
            <a:r>
              <a:rPr lang="vi-VN" sz="2400" dirty="0"/>
              <a:t> </a:t>
            </a:r>
            <a:r>
              <a:rPr lang="vi-VN" sz="2400" dirty="0" err="1"/>
              <a:t>thức</a:t>
            </a:r>
            <a:r>
              <a:rPr lang="vi-VN" sz="2400" dirty="0"/>
              <a:t> </a:t>
            </a:r>
            <a:r>
              <a:rPr lang="vi-VN" sz="2400" dirty="0" err="1"/>
              <a:t>và</a:t>
            </a:r>
            <a:r>
              <a:rPr lang="vi-VN" sz="2400" dirty="0"/>
              <a:t> năng </a:t>
            </a:r>
            <a:r>
              <a:rPr lang="vi-VN" sz="2400" dirty="0" err="1"/>
              <a:t>lực</a:t>
            </a:r>
            <a:r>
              <a:rPr lang="vi-VN" sz="2400" dirty="0"/>
              <a:t>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cán</a:t>
            </a:r>
            <a:r>
              <a:rPr lang="vi-VN" sz="2400" dirty="0"/>
              <a:t> </a:t>
            </a:r>
            <a:r>
              <a:rPr lang="vi-VN" sz="2400" dirty="0" err="1"/>
              <a:t>bộ</a:t>
            </a:r>
            <a:r>
              <a:rPr lang="vi-VN" sz="2400" dirty="0"/>
              <a:t>, </a:t>
            </a:r>
            <a:r>
              <a:rPr lang="vi-VN" sz="2400" dirty="0" err="1"/>
              <a:t>cộng</a:t>
            </a:r>
            <a:r>
              <a:rPr lang="vi-VN" sz="2400" dirty="0"/>
              <a:t> </a:t>
            </a:r>
            <a:r>
              <a:rPr lang="vi-VN" sz="2400" dirty="0" err="1"/>
              <a:t>đồng</a:t>
            </a:r>
            <a:r>
              <a:rPr lang="vi-VN" sz="2400" dirty="0"/>
              <a:t> </a:t>
            </a:r>
            <a:r>
              <a:rPr lang="vi-VN" sz="2400" dirty="0" err="1"/>
              <a:t>và</a:t>
            </a:r>
            <a:r>
              <a:rPr lang="vi-VN" sz="2400" dirty="0"/>
              <a:t> gia </a:t>
            </a:r>
            <a:r>
              <a:rPr lang="vi-VN" sz="2400" dirty="0" err="1"/>
              <a:t>đình</a:t>
            </a:r>
            <a:r>
              <a:rPr lang="vi-VN" sz="2400" dirty="0"/>
              <a:t> </a:t>
            </a:r>
            <a:r>
              <a:rPr lang="vi-VN" sz="2400" dirty="0" err="1"/>
              <a:t>trước</a:t>
            </a:r>
            <a:r>
              <a:rPr lang="vi-VN" sz="2400" dirty="0"/>
              <a:t> </a:t>
            </a:r>
            <a:r>
              <a:rPr lang="vi-VN" sz="2400" dirty="0" err="1"/>
              <a:t>thách</a:t>
            </a:r>
            <a:r>
              <a:rPr lang="vi-VN" sz="2400" dirty="0"/>
              <a:t> </a:t>
            </a:r>
            <a:r>
              <a:rPr lang="vi-VN" sz="2400" dirty="0" err="1"/>
              <a:t>thức</a:t>
            </a:r>
            <a:r>
              <a:rPr lang="vi-VN" sz="2400" dirty="0"/>
              <a:t> </a:t>
            </a:r>
            <a:r>
              <a:rPr lang="vi-VN" sz="2400" dirty="0" err="1"/>
              <a:t>kép</a:t>
            </a:r>
            <a:endParaRPr lang="vi-VN" sz="2400" dirty="0"/>
          </a:p>
          <a:p>
            <a:r>
              <a:rPr lang="vi-VN" sz="2400" dirty="0" err="1"/>
              <a:t>Các</a:t>
            </a:r>
            <a:r>
              <a:rPr lang="vi-VN" sz="2400" dirty="0"/>
              <a:t> yêu </a:t>
            </a:r>
            <a:r>
              <a:rPr lang="vi-VN" sz="2400" dirty="0" err="1"/>
              <a:t>cầu</a:t>
            </a:r>
            <a:r>
              <a:rPr lang="vi-VN" sz="2400" dirty="0"/>
              <a:t> </a:t>
            </a:r>
            <a:r>
              <a:rPr lang="vi-VN" sz="2400" dirty="0" err="1"/>
              <a:t>về</a:t>
            </a:r>
            <a:r>
              <a:rPr lang="vi-VN" sz="2400" dirty="0"/>
              <a:t> dãn cách </a:t>
            </a:r>
            <a:r>
              <a:rPr lang="vi-VN" sz="2400" dirty="0" err="1"/>
              <a:t>xã</a:t>
            </a:r>
            <a:r>
              <a:rPr lang="vi-VN" sz="2400" dirty="0"/>
              <a:t> </a:t>
            </a:r>
            <a:r>
              <a:rPr lang="vi-VN" sz="2400" dirty="0" err="1"/>
              <a:t>hội</a:t>
            </a:r>
            <a:r>
              <a:rPr lang="vi-VN" sz="2400" dirty="0"/>
              <a:t> </a:t>
            </a:r>
            <a:r>
              <a:rPr lang="vi-VN" sz="2400" dirty="0" err="1"/>
              <a:t>có</a:t>
            </a:r>
            <a:r>
              <a:rPr lang="vi-VN" sz="2400" dirty="0"/>
              <a:t> </a:t>
            </a:r>
            <a:r>
              <a:rPr lang="vi-VN" sz="2400" dirty="0" err="1"/>
              <a:t>thể</a:t>
            </a:r>
            <a:r>
              <a:rPr lang="vi-VN" sz="2400" dirty="0"/>
              <a:t> </a:t>
            </a:r>
            <a:r>
              <a:rPr lang="vi-VN" sz="2400" dirty="0" err="1"/>
              <a:t>hạn</a:t>
            </a:r>
            <a:r>
              <a:rPr lang="vi-VN" sz="2400" dirty="0"/>
              <a:t> </a:t>
            </a:r>
            <a:r>
              <a:rPr lang="vi-VN" sz="2400" dirty="0" err="1"/>
              <a:t>chế</a:t>
            </a:r>
            <a:r>
              <a:rPr lang="vi-VN" sz="2400" dirty="0"/>
              <a:t> bốn tại </a:t>
            </a:r>
            <a:r>
              <a:rPr lang="vi-VN" sz="2400" dirty="0" err="1"/>
              <a:t>chô</a:t>
            </a:r>
            <a:r>
              <a:rPr lang="vi-VN" sz="2400" dirty="0"/>
              <a:t>̉, </a:t>
            </a:r>
            <a:r>
              <a:rPr lang="vi-VN" sz="2400" dirty="0" err="1"/>
              <a:t>đánh</a:t>
            </a:r>
            <a:r>
              <a:rPr lang="vi-VN" sz="2400" dirty="0"/>
              <a:t> </a:t>
            </a:r>
            <a:r>
              <a:rPr lang="vi-VN" sz="2400" dirty="0" err="1"/>
              <a:t>giá</a:t>
            </a:r>
            <a:r>
              <a:rPr lang="vi-VN" sz="2400" dirty="0"/>
              <a:t> nhanh </a:t>
            </a:r>
            <a:r>
              <a:rPr lang="vi-VN" sz="2400" dirty="0" err="1"/>
              <a:t>và</a:t>
            </a:r>
            <a:r>
              <a:rPr lang="vi-VN" sz="2400" dirty="0"/>
              <a:t> </a:t>
            </a:r>
            <a:r>
              <a:rPr lang="vi-VN" sz="2400" dirty="0" err="1"/>
              <a:t>giám</a:t>
            </a:r>
            <a:r>
              <a:rPr lang="vi-VN" sz="2400" dirty="0"/>
              <a:t> </a:t>
            </a:r>
            <a:r>
              <a:rPr lang="vi-VN" sz="2400" dirty="0" err="1"/>
              <a:t>sát</a:t>
            </a:r>
            <a:endParaRPr lang="vi-VN" sz="2400" dirty="0"/>
          </a:p>
          <a:p>
            <a:r>
              <a:rPr lang="vi-VN" sz="2400" dirty="0" err="1"/>
              <a:t>Sự</a:t>
            </a:r>
            <a:r>
              <a:rPr lang="vi-VN" sz="2400" dirty="0"/>
              <a:t> </a:t>
            </a:r>
            <a:r>
              <a:rPr lang="vi-VN" sz="2400" dirty="0" err="1"/>
              <a:t>thiếu</a:t>
            </a:r>
            <a:r>
              <a:rPr lang="vi-VN" sz="2400" dirty="0"/>
              <a:t> </a:t>
            </a:r>
            <a:r>
              <a:rPr lang="vi-VN" sz="2400" dirty="0" err="1"/>
              <a:t>hụt</a:t>
            </a:r>
            <a:r>
              <a:rPr lang="vi-VN" sz="2400" dirty="0"/>
              <a:t> </a:t>
            </a:r>
            <a:r>
              <a:rPr lang="vi-VN" sz="2400" dirty="0" err="1"/>
              <a:t>nguồn</a:t>
            </a:r>
            <a:r>
              <a:rPr lang="vi-VN" sz="2400" dirty="0"/>
              <a:t> cung </a:t>
            </a:r>
            <a:r>
              <a:rPr lang="vi-VN" sz="2400" dirty="0" err="1"/>
              <a:t>cấp</a:t>
            </a:r>
            <a:r>
              <a:rPr lang="vi-VN" sz="2400" dirty="0"/>
              <a:t> </a:t>
            </a:r>
            <a:r>
              <a:rPr lang="vi-VN" sz="2400" dirty="0" err="1"/>
              <a:t>và</a:t>
            </a:r>
            <a:r>
              <a:rPr lang="vi-VN" sz="2400" dirty="0"/>
              <a:t> </a:t>
            </a:r>
            <a:r>
              <a:rPr lang="vi-VN" sz="2400" dirty="0" err="1"/>
              <a:t>sự</a:t>
            </a:r>
            <a:r>
              <a:rPr lang="vi-VN" sz="2400" dirty="0"/>
              <a:t> </a:t>
            </a:r>
            <a:r>
              <a:rPr lang="vi-VN" sz="2400" dirty="0" err="1"/>
              <a:t>gián</a:t>
            </a:r>
            <a:r>
              <a:rPr lang="vi-VN" sz="2400" dirty="0"/>
              <a:t> </a:t>
            </a:r>
            <a:r>
              <a:rPr lang="vi-VN" sz="2400" dirty="0" err="1"/>
              <a:t>đoạn</a:t>
            </a:r>
            <a:r>
              <a:rPr lang="vi-VN" sz="2400" dirty="0"/>
              <a:t>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chuỗi</a:t>
            </a:r>
            <a:r>
              <a:rPr lang="vi-VN" sz="2400" dirty="0"/>
              <a:t> </a:t>
            </a:r>
            <a:r>
              <a:rPr lang="vi-VN" sz="2400" dirty="0" err="1"/>
              <a:t>giá</a:t>
            </a:r>
            <a:r>
              <a:rPr lang="vi-VN" sz="2400" dirty="0"/>
              <a:t> </a:t>
            </a:r>
            <a:r>
              <a:rPr lang="vi-VN" sz="2400" dirty="0" err="1"/>
              <a:t>trị</a:t>
            </a:r>
            <a:r>
              <a:rPr lang="vi-VN" sz="2400" dirty="0"/>
              <a:t> </a:t>
            </a:r>
            <a:r>
              <a:rPr lang="vi-VN" sz="2400" dirty="0" err="1"/>
              <a:t>có</a:t>
            </a:r>
            <a:r>
              <a:rPr lang="vi-VN" sz="2400" dirty="0"/>
              <a:t> </a:t>
            </a:r>
            <a:r>
              <a:rPr lang="vi-VN" sz="2400" dirty="0" err="1"/>
              <a:t>thể</a:t>
            </a:r>
            <a:r>
              <a:rPr lang="vi-VN" sz="2400" dirty="0"/>
              <a:t> </a:t>
            </a:r>
            <a:r>
              <a:rPr lang="vi-VN" sz="2400" dirty="0" err="1"/>
              <a:t>ảnh</a:t>
            </a:r>
            <a:r>
              <a:rPr lang="vi-VN" sz="2400" dirty="0"/>
              <a:t> </a:t>
            </a:r>
            <a:r>
              <a:rPr lang="vi-VN" sz="2400" dirty="0" err="1"/>
              <a:t>hưởng</a:t>
            </a:r>
            <a:r>
              <a:rPr lang="vi-VN" sz="2400" dirty="0"/>
              <a:t> </a:t>
            </a:r>
            <a:r>
              <a:rPr lang="vi-VN" sz="2400" dirty="0" err="1"/>
              <a:t>đến</a:t>
            </a:r>
            <a:r>
              <a:rPr lang="vi-VN" sz="2400" dirty="0"/>
              <a:t> </a:t>
            </a:r>
            <a:r>
              <a:rPr lang="vi-VN" sz="2400" dirty="0" err="1"/>
              <a:t>việc</a:t>
            </a:r>
            <a:r>
              <a:rPr lang="vi-VN" sz="2400" dirty="0"/>
              <a:t> giao </a:t>
            </a:r>
            <a:r>
              <a:rPr lang="vi-VN" sz="2400" dirty="0" err="1"/>
              <a:t>hàng</a:t>
            </a:r>
            <a:r>
              <a:rPr lang="vi-VN" sz="2400" dirty="0"/>
              <a:t> </a:t>
            </a:r>
            <a:r>
              <a:rPr lang="vi-VN" sz="2400" dirty="0" err="1"/>
              <a:t>kịp</a:t>
            </a:r>
            <a:r>
              <a:rPr lang="vi-VN" sz="2400" dirty="0"/>
              <a:t> </a:t>
            </a:r>
            <a:r>
              <a:rPr lang="vi-VN" sz="2400" dirty="0" err="1"/>
              <a:t>thời</a:t>
            </a:r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A4C9-B3DD-497C-A77A-DD2D17BB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3733" y="6356350"/>
            <a:ext cx="4438035" cy="3651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F9140C-493E-4775-84B0-E4A7326B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" y="6393878"/>
            <a:ext cx="2160114" cy="3651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GB"/>
              <a:t>5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69BD7BF-40D9-47A1-AD4B-2F6E7B5E7672}"/>
              </a:ext>
            </a:extLst>
          </p:cNvPr>
          <p:cNvSpPr txBox="1">
            <a:spLocks/>
          </p:cNvSpPr>
          <p:nvPr/>
        </p:nvSpPr>
        <p:spPr>
          <a:xfrm>
            <a:off x="8131622" y="639387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</p:spTree>
    <p:extLst>
      <p:ext uri="{BB962C8B-B14F-4D97-AF65-F5344CB8AC3E}">
        <p14:creationId xmlns:p14="http://schemas.microsoft.com/office/powerpoint/2010/main" val="40603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CF2D83-1E8B-4C90-A1BC-A64B076C3A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558CEA-53B7-492A-80A7-166D2ECE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4190" y="6300569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15E4355-C1EE-2A42-B28B-63C6333920E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4BEB33-8236-4174-8DAF-08135D6B9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7010" y="6219934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882D3-80B0-467B-847B-2C3BC943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6" y="478576"/>
            <a:ext cx="10868527" cy="1325563"/>
          </a:xfrm>
        </p:spPr>
        <p:txBody>
          <a:bodyPr>
            <a:no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</a:t>
            </a:r>
            <a:r>
              <a:rPr lang="vi-V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xây </a:t>
            </a:r>
            <a:r>
              <a:rPr lang="vi-V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bền</a:t>
            </a: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vững</a:t>
            </a: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linh </a:t>
            </a:r>
            <a:r>
              <a:rPr lang="vi-V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hơn: </a:t>
            </a:r>
            <a:r>
              <a:rPr lang="vi-V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khuyến</a:t>
            </a: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C73F9B-8137-4221-9251-3D1833B5C3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3772" y="2679192"/>
            <a:ext cx="5152644" cy="35844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8D898-271D-4AC4-B3A6-392B1B3BD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17" y="2028086"/>
            <a:ext cx="5837803" cy="4351338"/>
          </a:xfrm>
        </p:spPr>
        <p:txBody>
          <a:bodyPr>
            <a:normAutofit fontScale="92500" lnSpcReduction="10000"/>
          </a:bodyPr>
          <a:lstStyle/>
          <a:p>
            <a:r>
              <a:rPr lang="vi-VN" sz="2600" dirty="0" err="1">
                <a:solidFill>
                  <a:schemeClr val="bg1"/>
                </a:solidFill>
              </a:rPr>
              <a:t>Cập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nhật</a:t>
            </a:r>
            <a:r>
              <a:rPr lang="vi-VN" sz="2600" dirty="0">
                <a:solidFill>
                  <a:schemeClr val="bg1"/>
                </a:solidFill>
              </a:rPr>
              <a:t> phân </a:t>
            </a:r>
            <a:r>
              <a:rPr lang="vi-VN" sz="2600" dirty="0" err="1">
                <a:solidFill>
                  <a:schemeClr val="bg1"/>
                </a:solidFill>
              </a:rPr>
              <a:t>tích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rủi</a:t>
            </a:r>
            <a:r>
              <a:rPr lang="vi-VN" sz="2600" dirty="0">
                <a:solidFill>
                  <a:schemeClr val="bg1"/>
                </a:solidFill>
              </a:rPr>
              <a:t> thiên tai ro đa </a:t>
            </a:r>
            <a:r>
              <a:rPr lang="vi-VN" sz="2600" dirty="0" err="1">
                <a:solidFill>
                  <a:schemeClr val="bg1"/>
                </a:solidFill>
              </a:rPr>
              <a:t>ngành</a:t>
            </a:r>
            <a:endParaRPr lang="vi-VN" sz="2600" dirty="0">
              <a:solidFill>
                <a:schemeClr val="bg1"/>
              </a:solidFill>
            </a:endParaRPr>
          </a:p>
          <a:p>
            <a:r>
              <a:rPr lang="vi-VN" sz="2600" dirty="0">
                <a:solidFill>
                  <a:schemeClr val="bg1"/>
                </a:solidFill>
              </a:rPr>
              <a:t>Đưa GNRRTT, </a:t>
            </a:r>
            <a:r>
              <a:rPr lang="vi-VN" sz="2600" dirty="0" err="1">
                <a:solidFill>
                  <a:schemeClr val="bg1"/>
                </a:solidFill>
              </a:rPr>
              <a:t>chuẩn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bị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và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ứng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phó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khẩn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cấp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trở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thành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một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phần</a:t>
            </a:r>
            <a:r>
              <a:rPr lang="vi-VN" sz="2600" dirty="0">
                <a:solidFill>
                  <a:schemeClr val="bg1"/>
                </a:solidFill>
              </a:rPr>
              <a:t> trong các qui trình </a:t>
            </a:r>
            <a:r>
              <a:rPr lang="vi-VN" sz="2600" dirty="0" err="1">
                <a:solidFill>
                  <a:schemeClr val="bg1"/>
                </a:solidFill>
              </a:rPr>
              <a:t>của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Chính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phủ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và</a:t>
            </a:r>
            <a:r>
              <a:rPr lang="vi-VN" sz="2600" dirty="0">
                <a:solidFill>
                  <a:schemeClr val="bg1"/>
                </a:solidFill>
              </a:rPr>
              <a:t> KHPTKTXH</a:t>
            </a:r>
          </a:p>
          <a:p>
            <a:r>
              <a:rPr lang="vi-VN" sz="2600" dirty="0" err="1">
                <a:solidFill>
                  <a:schemeClr val="bg1"/>
                </a:solidFill>
              </a:rPr>
              <a:t>Phối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hợp</a:t>
            </a:r>
            <a:r>
              <a:rPr lang="vi-VN" sz="2600" dirty="0">
                <a:solidFill>
                  <a:schemeClr val="bg1"/>
                </a:solidFill>
              </a:rPr>
              <a:t> đa </a:t>
            </a:r>
            <a:r>
              <a:rPr lang="vi-VN" sz="2600" dirty="0" err="1">
                <a:solidFill>
                  <a:schemeClr val="bg1"/>
                </a:solidFill>
              </a:rPr>
              <a:t>ngành</a:t>
            </a:r>
            <a:endParaRPr lang="vi-VN" sz="2600" dirty="0">
              <a:solidFill>
                <a:schemeClr val="bg1"/>
              </a:solidFill>
            </a:endParaRPr>
          </a:p>
          <a:p>
            <a:r>
              <a:rPr lang="vi-VN" sz="2600" dirty="0">
                <a:solidFill>
                  <a:schemeClr val="bg1"/>
                </a:solidFill>
              </a:rPr>
              <a:t>Tăng </a:t>
            </a:r>
            <a:r>
              <a:rPr lang="vi-VN" sz="2600" dirty="0" err="1">
                <a:solidFill>
                  <a:schemeClr val="bg1"/>
                </a:solidFill>
              </a:rPr>
              <a:t>cường</a:t>
            </a:r>
            <a:r>
              <a:rPr lang="vi-VN" sz="2600" dirty="0">
                <a:solidFill>
                  <a:schemeClr val="bg1"/>
                </a:solidFill>
              </a:rPr>
              <a:t> năng </a:t>
            </a:r>
            <a:r>
              <a:rPr lang="vi-VN" sz="2600" dirty="0" err="1">
                <a:solidFill>
                  <a:schemeClr val="bg1"/>
                </a:solidFill>
              </a:rPr>
              <a:t>lực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và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hướng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dẫn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của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địa</a:t>
            </a:r>
            <a:r>
              <a:rPr lang="vi-VN" sz="2600" dirty="0">
                <a:solidFill>
                  <a:schemeClr val="bg1"/>
                </a:solidFill>
              </a:rPr>
              <a:t> phương </a:t>
            </a:r>
            <a:r>
              <a:rPr lang="vi-VN" sz="2600" dirty="0" err="1">
                <a:solidFill>
                  <a:schemeClr val="bg1"/>
                </a:solidFill>
              </a:rPr>
              <a:t>để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có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phản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ứng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kịp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thời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và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hiệu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quả</a:t>
            </a:r>
            <a:r>
              <a:rPr lang="vi-VN" sz="2600" dirty="0">
                <a:solidFill>
                  <a:schemeClr val="bg1"/>
                </a:solidFill>
              </a:rPr>
              <a:t>, tuân theo qui định dãn cách </a:t>
            </a:r>
            <a:r>
              <a:rPr lang="vi-VN" sz="2600" dirty="0" err="1">
                <a:solidFill>
                  <a:schemeClr val="bg1"/>
                </a:solidFill>
              </a:rPr>
              <a:t>xã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hội</a:t>
            </a:r>
            <a:endParaRPr lang="vi-VN" sz="2600" dirty="0">
              <a:solidFill>
                <a:schemeClr val="bg1"/>
              </a:solidFill>
            </a:endParaRPr>
          </a:p>
          <a:p>
            <a:r>
              <a:rPr lang="vi-VN" sz="2600" dirty="0" err="1">
                <a:solidFill>
                  <a:schemeClr val="bg1"/>
                </a:solidFill>
              </a:rPr>
              <a:t>Đầu</a:t>
            </a:r>
            <a:r>
              <a:rPr lang="vi-VN" sz="2600" dirty="0">
                <a:solidFill>
                  <a:schemeClr val="bg1"/>
                </a:solidFill>
              </a:rPr>
              <a:t> tư </a:t>
            </a:r>
            <a:r>
              <a:rPr lang="vi-VN" sz="2600" dirty="0" err="1">
                <a:solidFill>
                  <a:schemeClr val="bg1"/>
                </a:solidFill>
              </a:rPr>
              <a:t>vào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các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dịch</a:t>
            </a:r>
            <a:r>
              <a:rPr lang="vi-VN" sz="2600" dirty="0">
                <a:solidFill>
                  <a:schemeClr val="bg1"/>
                </a:solidFill>
              </a:rPr>
              <a:t> vụ </a:t>
            </a:r>
            <a:r>
              <a:rPr lang="vi-VN" sz="2600" dirty="0" err="1">
                <a:solidFill>
                  <a:schemeClr val="bg1"/>
                </a:solidFill>
              </a:rPr>
              <a:t>thiết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yếu</a:t>
            </a:r>
            <a:r>
              <a:rPr lang="vi-VN" sz="2600" dirty="0">
                <a:solidFill>
                  <a:schemeClr val="bg1"/>
                </a:solidFill>
              </a:rPr>
              <a:t> có tính đến </a:t>
            </a:r>
            <a:r>
              <a:rPr lang="vi-VN" sz="2600" dirty="0" err="1">
                <a:solidFill>
                  <a:schemeClr val="bg1"/>
                </a:solidFill>
              </a:rPr>
              <a:t>rủi</a:t>
            </a:r>
            <a:r>
              <a:rPr lang="vi-VN" sz="2600" dirty="0">
                <a:solidFill>
                  <a:schemeClr val="bg1"/>
                </a:solidFill>
              </a:rPr>
              <a:t> ro thiên tai và </a:t>
            </a:r>
            <a:r>
              <a:rPr lang="vi-VN" sz="2600" dirty="0" err="1">
                <a:solidFill>
                  <a:schemeClr val="bg1"/>
                </a:solidFill>
              </a:rPr>
              <a:t>khí</a:t>
            </a:r>
            <a:r>
              <a:rPr lang="vi-VN" sz="2600" dirty="0">
                <a:solidFill>
                  <a:schemeClr val="bg1"/>
                </a:solidFill>
              </a:rPr>
              <a:t> </a:t>
            </a:r>
            <a:r>
              <a:rPr lang="vi-VN" sz="2600" dirty="0" err="1">
                <a:solidFill>
                  <a:schemeClr val="bg1"/>
                </a:solidFill>
              </a:rPr>
              <a:t>hậu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4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C3014-17AB-45CA-9CAD-C2D819293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779" y="528784"/>
            <a:ext cx="7205451" cy="629601"/>
          </a:xfrm>
        </p:spPr>
        <p:txBody>
          <a:bodyPr anchor="b">
            <a:normAutofit fontScale="90000"/>
          </a:bodyPr>
          <a:lstStyle/>
          <a:p>
            <a:r>
              <a:rPr lang="en-US" sz="36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 </a:t>
            </a:r>
            <a:r>
              <a:rPr lang="en-US" sz="3600" b="1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nghiệm</a:t>
            </a:r>
            <a:r>
              <a:rPr lang="en-US" sz="36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36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Philippines</a:t>
            </a:r>
            <a:br>
              <a:rPr lang="en-US" sz="36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err="1"/>
              <a:t>Bão</a:t>
            </a:r>
            <a:r>
              <a:rPr lang="en-US" sz="3600" dirty="0"/>
              <a:t> </a:t>
            </a:r>
            <a:r>
              <a:rPr lang="en-US" sz="3600" dirty="0" err="1"/>
              <a:t>Vongfong</a:t>
            </a:r>
            <a:r>
              <a:rPr lang="en-US" sz="3600" dirty="0"/>
              <a:t>, </a:t>
            </a:r>
            <a:r>
              <a:rPr lang="en-US" sz="3600" dirty="0" err="1"/>
              <a:t>tháng</a:t>
            </a:r>
            <a:r>
              <a:rPr lang="en-US" sz="3600" dirty="0"/>
              <a:t> 05 2020</a:t>
            </a:r>
            <a:endParaRPr lang="en-US" sz="3600" b="1" dirty="0">
              <a:solidFill>
                <a:srgbClr val="00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647E6B-E0AF-4E1B-A169-5E1A164E06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A3DC9-ACE8-46E1-9DBF-1F05FAD9C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78" y="1547958"/>
            <a:ext cx="7600605" cy="5525717"/>
          </a:xfrm>
        </p:spPr>
        <p:txBody>
          <a:bodyPr>
            <a:noAutofit/>
          </a:bodyPr>
          <a:lstStyle/>
          <a:p>
            <a:r>
              <a:rPr lang="en-US" sz="1800" dirty="0" err="1"/>
              <a:t>Chính</a:t>
            </a:r>
            <a:r>
              <a:rPr lang="en-US" sz="1800" dirty="0"/>
              <a:t> </a:t>
            </a:r>
            <a:r>
              <a:rPr lang="en-US" sz="1800" dirty="0" err="1"/>
              <a:t>Phu</a:t>
            </a:r>
            <a:r>
              <a:rPr lang="en-US" sz="1800" dirty="0"/>
              <a:t>̉</a:t>
            </a:r>
          </a:p>
          <a:p>
            <a:pPr lvl="1"/>
            <a:r>
              <a:rPr lang="vi-VN" sz="1800" dirty="0" err="1"/>
              <a:t>Hướng</a:t>
            </a:r>
            <a:r>
              <a:rPr lang="vi-VN" sz="1800" dirty="0"/>
              <a:t> </a:t>
            </a:r>
            <a:r>
              <a:rPr lang="vi-VN" sz="1800" dirty="0" err="1"/>
              <a:t>dẫn</a:t>
            </a:r>
            <a:r>
              <a:rPr lang="vi-VN" sz="1800" dirty="0"/>
              <a:t> </a:t>
            </a:r>
            <a:r>
              <a:rPr lang="vi-VN" sz="1800" dirty="0" err="1"/>
              <a:t>về</a:t>
            </a:r>
            <a:r>
              <a:rPr lang="vi-VN" sz="1800" dirty="0"/>
              <a:t> tiêu </a:t>
            </a:r>
            <a:r>
              <a:rPr lang="vi-VN" sz="1800" dirty="0" err="1"/>
              <a:t>chuẩn</a:t>
            </a:r>
            <a:r>
              <a:rPr lang="vi-VN" sz="1800" dirty="0"/>
              <a:t> </a:t>
            </a:r>
            <a:r>
              <a:rPr lang="vi-VN" sz="1800" dirty="0" err="1"/>
              <a:t>sức</a:t>
            </a:r>
            <a:r>
              <a:rPr lang="vi-VN" sz="1800" dirty="0"/>
              <a:t> </a:t>
            </a:r>
            <a:r>
              <a:rPr lang="vi-VN" sz="1800" dirty="0" err="1"/>
              <a:t>khỏe</a:t>
            </a:r>
            <a:r>
              <a:rPr lang="vi-VN" sz="1800" dirty="0"/>
              <a:t> </a:t>
            </a:r>
            <a:r>
              <a:rPr lang="vi-VN" sz="1800" dirty="0" err="1"/>
              <a:t>tối</a:t>
            </a:r>
            <a:r>
              <a:rPr lang="vi-VN" sz="1800" dirty="0"/>
              <a:t> </a:t>
            </a:r>
            <a:r>
              <a:rPr lang="vi-VN" sz="1800" dirty="0" err="1"/>
              <a:t>thiểu</a:t>
            </a:r>
            <a:r>
              <a:rPr lang="vi-VN" sz="1800" dirty="0"/>
              <a:t> </a:t>
            </a:r>
            <a:r>
              <a:rPr lang="vi-VN" sz="1800" dirty="0" err="1"/>
              <a:t>và</a:t>
            </a:r>
            <a:r>
              <a:rPr lang="vi-VN" sz="1800" dirty="0"/>
              <a:t> quy </a:t>
            </a:r>
            <a:r>
              <a:rPr lang="vi-VN" sz="1800" dirty="0" err="1"/>
              <a:t>trình</a:t>
            </a:r>
            <a:r>
              <a:rPr lang="vi-VN" sz="1800" dirty="0"/>
              <a:t> sơ </a:t>
            </a:r>
            <a:r>
              <a:rPr lang="vi-VN" sz="1800" dirty="0" err="1"/>
              <a:t>tán</a:t>
            </a:r>
            <a:r>
              <a:rPr lang="vi-VN" sz="1800" dirty="0"/>
              <a:t>.</a:t>
            </a:r>
          </a:p>
          <a:p>
            <a:pPr lvl="1"/>
            <a:r>
              <a:rPr lang="vi-VN" sz="1800" dirty="0" err="1"/>
              <a:t>Đã</a:t>
            </a:r>
            <a:r>
              <a:rPr lang="vi-VN" sz="1800" dirty="0"/>
              <a:t> </a:t>
            </a:r>
            <a:r>
              <a:rPr lang="vi-VN" sz="1800" dirty="0" err="1"/>
              <a:t>triển</a:t>
            </a:r>
            <a:r>
              <a:rPr lang="vi-VN" sz="1800" dirty="0"/>
              <a:t> khai </a:t>
            </a:r>
            <a:r>
              <a:rPr lang="vi-VN" sz="1800" dirty="0" err="1"/>
              <a:t>Nhóm</a:t>
            </a:r>
            <a:r>
              <a:rPr lang="vi-VN" sz="1800" dirty="0"/>
              <a:t> </a:t>
            </a:r>
            <a:r>
              <a:rPr lang="vi-VN" sz="1800" dirty="0" err="1"/>
              <a:t>Ứng</a:t>
            </a:r>
            <a:r>
              <a:rPr lang="vi-VN" sz="1800" dirty="0"/>
              <a:t> </a:t>
            </a:r>
            <a:r>
              <a:rPr lang="vi-VN" sz="1800" dirty="0" err="1"/>
              <a:t>cứu</a:t>
            </a:r>
            <a:r>
              <a:rPr lang="vi-VN" sz="1800" dirty="0"/>
              <a:t> </a:t>
            </a:r>
            <a:r>
              <a:rPr lang="vi-VN" sz="1800" dirty="0" err="1"/>
              <a:t>Khẩn</a:t>
            </a:r>
            <a:r>
              <a:rPr lang="vi-VN" sz="1800" dirty="0"/>
              <a:t> </a:t>
            </a:r>
            <a:r>
              <a:rPr lang="vi-VN" sz="1800" dirty="0" err="1"/>
              <a:t>cấp</a:t>
            </a:r>
            <a:r>
              <a:rPr lang="vi-VN" sz="1800" dirty="0"/>
              <a:t> Y </a:t>
            </a:r>
            <a:r>
              <a:rPr lang="vi-VN" sz="1800" dirty="0" err="1"/>
              <a:t>tế</a:t>
            </a:r>
            <a:endParaRPr lang="vi-VN" sz="1800" dirty="0"/>
          </a:p>
          <a:p>
            <a:pPr lvl="1"/>
            <a:r>
              <a:rPr lang="vi-VN" sz="1800" dirty="0"/>
              <a:t>Đưa ra qui trình chuẩn </a:t>
            </a:r>
            <a:r>
              <a:rPr lang="vi-VN" sz="1800" dirty="0" err="1"/>
              <a:t>về</a:t>
            </a:r>
            <a:r>
              <a:rPr lang="vi-VN" sz="1800" dirty="0"/>
              <a:t> di chuyển </a:t>
            </a:r>
            <a:r>
              <a:rPr lang="vi-VN" sz="1800" dirty="0" err="1"/>
              <a:t>nội</a:t>
            </a:r>
            <a:r>
              <a:rPr lang="vi-VN" sz="1800" dirty="0"/>
              <a:t> </a:t>
            </a:r>
            <a:r>
              <a:rPr lang="vi-VN" sz="1800" dirty="0" err="1"/>
              <a:t>bộ</a:t>
            </a:r>
            <a:r>
              <a:rPr lang="vi-VN" sz="1800" dirty="0"/>
              <a:t> </a:t>
            </a:r>
            <a:r>
              <a:rPr lang="vi-VN" sz="1800" dirty="0" err="1"/>
              <a:t>của</a:t>
            </a:r>
            <a:r>
              <a:rPr lang="vi-VN" sz="1800" dirty="0"/>
              <a:t> lực lượng PCTT.</a:t>
            </a:r>
            <a:endParaRPr lang="en-US" sz="1800" dirty="0"/>
          </a:p>
          <a:p>
            <a:r>
              <a:rPr lang="en-US" sz="1800" dirty="0"/>
              <a:t>UNICEF </a:t>
            </a:r>
            <a:r>
              <a:rPr lang="en-US" sz="1800" dirty="0" err="1"/>
              <a:t>hô</a:t>
            </a:r>
            <a:r>
              <a:rPr lang="en-US" sz="1800" dirty="0"/>
              <a:t>̃ </a:t>
            </a:r>
            <a:r>
              <a:rPr lang="en-US" sz="1800" dirty="0" err="1"/>
              <a:t>trơ</a:t>
            </a:r>
            <a:r>
              <a:rPr lang="en-US" sz="1800" dirty="0"/>
              <a:t>̣</a:t>
            </a:r>
          </a:p>
          <a:p>
            <a:pPr lvl="1"/>
            <a:r>
              <a:rPr lang="vi-VN" sz="1800" dirty="0" err="1"/>
              <a:t>Các</a:t>
            </a:r>
            <a:r>
              <a:rPr lang="vi-VN" sz="1800" dirty="0"/>
              <a:t> </a:t>
            </a:r>
            <a:r>
              <a:rPr lang="vi-VN" sz="1800" dirty="0" err="1"/>
              <a:t>kế</a:t>
            </a:r>
            <a:r>
              <a:rPr lang="vi-VN" sz="1800" dirty="0"/>
              <a:t> </a:t>
            </a:r>
            <a:r>
              <a:rPr lang="vi-VN" sz="1800" dirty="0" err="1"/>
              <a:t>hoạch</a:t>
            </a:r>
            <a:r>
              <a:rPr lang="vi-VN" sz="1800" dirty="0"/>
              <a:t> </a:t>
            </a:r>
            <a:r>
              <a:rPr lang="vi-VN" sz="1800" dirty="0" err="1"/>
              <a:t>và</a:t>
            </a:r>
            <a:r>
              <a:rPr lang="vi-VN" sz="1800" dirty="0"/>
              <a:t> chương </a:t>
            </a:r>
            <a:r>
              <a:rPr lang="vi-VN" sz="1800" dirty="0" err="1"/>
              <a:t>trình</a:t>
            </a:r>
            <a:r>
              <a:rPr lang="vi-VN" sz="1800" dirty="0"/>
              <a:t> </a:t>
            </a:r>
            <a:r>
              <a:rPr lang="vi-VN" sz="1800" dirty="0" err="1"/>
              <a:t>ứng</a:t>
            </a:r>
            <a:r>
              <a:rPr lang="vi-VN" sz="1800" dirty="0"/>
              <a:t> </a:t>
            </a:r>
            <a:r>
              <a:rPr lang="vi-VN" sz="1800" dirty="0" err="1"/>
              <a:t>phó</a:t>
            </a:r>
            <a:r>
              <a:rPr lang="vi-VN" sz="1800" dirty="0"/>
              <a:t> </a:t>
            </a:r>
            <a:r>
              <a:rPr lang="vi-VN" sz="1800" dirty="0" err="1"/>
              <a:t>của</a:t>
            </a:r>
            <a:r>
              <a:rPr lang="vi-VN" sz="1800" dirty="0"/>
              <a:t> </a:t>
            </a:r>
            <a:r>
              <a:rPr lang="vi-VN" sz="1800" dirty="0" err="1"/>
              <a:t>ngành</a:t>
            </a:r>
            <a:r>
              <a:rPr lang="vi-VN" sz="1800" dirty="0"/>
              <a:t> </a:t>
            </a:r>
            <a:r>
              <a:rPr lang="vi-VN" sz="1800" dirty="0" err="1"/>
              <a:t>trước</a:t>
            </a:r>
            <a:r>
              <a:rPr lang="vi-VN" sz="1800" dirty="0"/>
              <a:t> cơn </a:t>
            </a:r>
            <a:r>
              <a:rPr lang="vi-VN" sz="1800" dirty="0" err="1"/>
              <a:t>bão</a:t>
            </a:r>
            <a:endParaRPr lang="vi-VN" sz="1800" dirty="0"/>
          </a:p>
          <a:p>
            <a:pPr lvl="1"/>
            <a:r>
              <a:rPr lang="vi-VN" sz="1800" dirty="0" err="1"/>
              <a:t>Đánh</a:t>
            </a:r>
            <a:r>
              <a:rPr lang="vi-VN" sz="1800" dirty="0"/>
              <a:t> </a:t>
            </a:r>
            <a:r>
              <a:rPr lang="vi-VN" sz="1800" dirty="0" err="1"/>
              <a:t>giá</a:t>
            </a:r>
            <a:r>
              <a:rPr lang="vi-VN" sz="1800" dirty="0"/>
              <a:t> trực tuyến </a:t>
            </a:r>
            <a:r>
              <a:rPr lang="vi-VN" sz="1800" dirty="0" err="1"/>
              <a:t>để</a:t>
            </a:r>
            <a:r>
              <a:rPr lang="vi-VN" sz="1800" dirty="0"/>
              <a:t> thu </a:t>
            </a:r>
            <a:r>
              <a:rPr lang="vi-VN" sz="1800" dirty="0" err="1"/>
              <a:t>thập</a:t>
            </a:r>
            <a:r>
              <a:rPr lang="vi-VN" sz="1800" dirty="0"/>
              <a:t> </a:t>
            </a:r>
            <a:r>
              <a:rPr lang="vi-VN" sz="1800" dirty="0" err="1"/>
              <a:t>dữ</a:t>
            </a:r>
            <a:r>
              <a:rPr lang="vi-VN" sz="1800" dirty="0"/>
              <a:t> </a:t>
            </a:r>
            <a:r>
              <a:rPr lang="vi-VN" sz="1800" dirty="0" err="1"/>
              <a:t>liệu</a:t>
            </a:r>
            <a:r>
              <a:rPr lang="vi-VN" sz="1800" dirty="0"/>
              <a:t> </a:t>
            </a:r>
            <a:r>
              <a:rPr lang="vi-VN" sz="1800" dirty="0" err="1"/>
              <a:t>về</a:t>
            </a:r>
            <a:r>
              <a:rPr lang="vi-VN" sz="1800" dirty="0"/>
              <a:t> </a:t>
            </a:r>
            <a:r>
              <a:rPr lang="vi-VN" sz="1800" dirty="0" err="1"/>
              <a:t>trẻ</a:t>
            </a:r>
            <a:r>
              <a:rPr lang="vi-VN" sz="1800" dirty="0"/>
              <a:t> em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 err="1"/>
              <a:t>Bài</a:t>
            </a:r>
            <a:r>
              <a:rPr lang="en-US" sz="1800" b="1" dirty="0"/>
              <a:t> </a:t>
            </a:r>
            <a:r>
              <a:rPr lang="en-US" sz="1800" b="1" dirty="0" err="1"/>
              <a:t>học</a:t>
            </a:r>
            <a:r>
              <a:rPr lang="en-US" sz="1800" b="1" dirty="0"/>
              <a:t> </a:t>
            </a:r>
            <a:r>
              <a:rPr lang="en-US" sz="1800" b="1" dirty="0" err="1"/>
              <a:t>knh</a:t>
            </a:r>
            <a:r>
              <a:rPr lang="en-US" sz="1800" b="1" dirty="0"/>
              <a:t> </a:t>
            </a:r>
            <a:r>
              <a:rPr lang="en-US" sz="1800" b="1" dirty="0" err="1"/>
              <a:t>nghiệm</a:t>
            </a:r>
            <a:endParaRPr lang="en-US" sz="1800" b="1" dirty="0"/>
          </a:p>
          <a:p>
            <a:pPr lvl="0"/>
            <a:r>
              <a:rPr lang="vi-VN" sz="1800" dirty="0"/>
              <a:t>Xem </a:t>
            </a:r>
            <a:r>
              <a:rPr lang="vi-VN" sz="1800" dirty="0" err="1"/>
              <a:t>lại</a:t>
            </a:r>
            <a:r>
              <a:rPr lang="vi-VN" sz="1800" dirty="0"/>
              <a:t> </a:t>
            </a:r>
            <a:r>
              <a:rPr lang="vi-VN" sz="1800" dirty="0" err="1"/>
              <a:t>kế</a:t>
            </a:r>
            <a:r>
              <a:rPr lang="vi-VN" sz="1800" dirty="0"/>
              <a:t> </a:t>
            </a:r>
            <a:r>
              <a:rPr lang="vi-VN" sz="1800" dirty="0" err="1"/>
              <a:t>hoạch</a:t>
            </a:r>
            <a:r>
              <a:rPr lang="vi-VN" sz="1800" dirty="0"/>
              <a:t> sơ </a:t>
            </a:r>
            <a:r>
              <a:rPr lang="vi-VN" sz="1800" dirty="0" err="1"/>
              <a:t>tán</a:t>
            </a:r>
            <a:endParaRPr lang="vi-VN" sz="1800" dirty="0"/>
          </a:p>
          <a:p>
            <a:pPr lvl="0"/>
            <a:r>
              <a:rPr lang="vi-VN" sz="1800" dirty="0" err="1"/>
              <a:t>Chuẩn</a:t>
            </a:r>
            <a:r>
              <a:rPr lang="vi-VN" sz="1800" dirty="0"/>
              <a:t> </a:t>
            </a:r>
            <a:r>
              <a:rPr lang="vi-VN" sz="1800" dirty="0" err="1"/>
              <a:t>bị</a:t>
            </a:r>
            <a:r>
              <a:rPr lang="vi-VN" sz="1800" dirty="0"/>
              <a:t> </a:t>
            </a:r>
            <a:r>
              <a:rPr lang="vi-VN" sz="1800" dirty="0" err="1"/>
              <a:t>các</a:t>
            </a:r>
            <a:r>
              <a:rPr lang="vi-VN" sz="1800" dirty="0"/>
              <a:t> </a:t>
            </a:r>
            <a:r>
              <a:rPr lang="vi-VN" sz="1800" dirty="0" err="1"/>
              <a:t>nguồn</a:t>
            </a:r>
            <a:r>
              <a:rPr lang="vi-VN" sz="1800" dirty="0"/>
              <a:t> cung </a:t>
            </a:r>
            <a:r>
              <a:rPr lang="vi-VN" sz="1800" dirty="0" err="1"/>
              <a:t>cấp</a:t>
            </a:r>
            <a:r>
              <a:rPr lang="vi-VN" sz="1800" dirty="0"/>
              <a:t> </a:t>
            </a:r>
            <a:r>
              <a:rPr lang="vi-VN" sz="1800" dirty="0" err="1"/>
              <a:t>thiết</a:t>
            </a:r>
            <a:r>
              <a:rPr lang="vi-VN" sz="1800" dirty="0"/>
              <a:t> </a:t>
            </a:r>
            <a:r>
              <a:rPr lang="vi-VN" sz="1800" dirty="0" err="1"/>
              <a:t>yếu</a:t>
            </a:r>
            <a:r>
              <a:rPr lang="vi-VN" sz="1800" dirty="0"/>
              <a:t> bao </a:t>
            </a:r>
            <a:r>
              <a:rPr lang="vi-VN" sz="1800" dirty="0" err="1"/>
              <a:t>gồm</a:t>
            </a:r>
            <a:r>
              <a:rPr lang="vi-VN" sz="1800" dirty="0"/>
              <a:t> </a:t>
            </a:r>
            <a:r>
              <a:rPr lang="vi-VN" sz="1800" dirty="0" err="1"/>
              <a:t>các</a:t>
            </a:r>
            <a:r>
              <a:rPr lang="vi-VN" sz="1800" dirty="0"/>
              <a:t> quy </a:t>
            </a:r>
            <a:r>
              <a:rPr lang="vi-VN" sz="1800" dirty="0" err="1"/>
              <a:t>trình</a:t>
            </a:r>
            <a:r>
              <a:rPr lang="vi-VN" sz="1800" dirty="0"/>
              <a:t> tiêu </a:t>
            </a:r>
            <a:r>
              <a:rPr lang="vi-VN" sz="1800" dirty="0" err="1"/>
              <a:t>chuẩn</a:t>
            </a:r>
            <a:r>
              <a:rPr lang="vi-VN" sz="1800" dirty="0"/>
              <a:t> </a:t>
            </a:r>
            <a:r>
              <a:rPr lang="vi-VN" sz="1800" dirty="0" err="1"/>
              <a:t>sức</a:t>
            </a:r>
            <a:r>
              <a:rPr lang="vi-VN" sz="1800" dirty="0"/>
              <a:t> </a:t>
            </a:r>
            <a:r>
              <a:rPr lang="vi-VN" sz="1800" dirty="0" err="1"/>
              <a:t>khỏe</a:t>
            </a:r>
            <a:r>
              <a:rPr lang="vi-VN" sz="1800" dirty="0"/>
              <a:t> </a:t>
            </a:r>
            <a:r>
              <a:rPr lang="vi-VN" sz="1800" dirty="0" err="1"/>
              <a:t>tối</a:t>
            </a:r>
            <a:r>
              <a:rPr lang="vi-VN" sz="1800" dirty="0"/>
              <a:t> </a:t>
            </a:r>
            <a:r>
              <a:rPr lang="vi-VN" sz="1800" dirty="0" err="1"/>
              <a:t>thiểu</a:t>
            </a:r>
            <a:r>
              <a:rPr lang="vi-VN" sz="1800" dirty="0"/>
              <a:t> </a:t>
            </a:r>
            <a:r>
              <a:rPr lang="vi-VN" sz="1800" dirty="0" err="1"/>
              <a:t>tại</a:t>
            </a:r>
            <a:r>
              <a:rPr lang="vi-VN" sz="1800" dirty="0"/>
              <a:t> </a:t>
            </a:r>
            <a:r>
              <a:rPr lang="vi-VN" sz="1800" dirty="0" err="1"/>
              <a:t>các</a:t>
            </a:r>
            <a:r>
              <a:rPr lang="vi-VN" sz="1800" dirty="0"/>
              <a:t> </a:t>
            </a:r>
            <a:r>
              <a:rPr lang="vi-VN" sz="1800" dirty="0" err="1"/>
              <a:t>địa</a:t>
            </a:r>
            <a:r>
              <a:rPr lang="vi-VN" sz="1800" dirty="0"/>
              <a:t> </a:t>
            </a:r>
            <a:r>
              <a:rPr lang="vi-VN" sz="1800" dirty="0" err="1"/>
              <a:t>điểm</a:t>
            </a:r>
            <a:r>
              <a:rPr lang="vi-VN" sz="1800" dirty="0"/>
              <a:t> sơ </a:t>
            </a:r>
            <a:r>
              <a:rPr lang="vi-VN" sz="1800" dirty="0" err="1"/>
              <a:t>tán</a:t>
            </a:r>
            <a:r>
              <a:rPr lang="vi-VN" sz="1800" dirty="0"/>
              <a:t>.</a:t>
            </a:r>
          </a:p>
          <a:p>
            <a:pPr lvl="0"/>
            <a:r>
              <a:rPr lang="vi-VN" sz="1800" dirty="0"/>
              <a:t>Cung </a:t>
            </a:r>
            <a:r>
              <a:rPr lang="vi-VN" sz="1800" dirty="0" err="1"/>
              <a:t>cấp</a:t>
            </a:r>
            <a:r>
              <a:rPr lang="vi-VN" sz="1800" dirty="0"/>
              <a:t> </a:t>
            </a:r>
            <a:r>
              <a:rPr lang="vi-VN" sz="1800" dirty="0" err="1"/>
              <a:t>hỗ</a:t>
            </a:r>
            <a:r>
              <a:rPr lang="vi-VN" sz="1800" dirty="0"/>
              <a:t> </a:t>
            </a:r>
            <a:r>
              <a:rPr lang="vi-VN" sz="1800" dirty="0" err="1"/>
              <a:t>trợ</a:t>
            </a:r>
            <a:r>
              <a:rPr lang="vi-VN" sz="1800" dirty="0"/>
              <a:t> </a:t>
            </a:r>
            <a:r>
              <a:rPr lang="vi-VN" sz="1800" dirty="0" err="1"/>
              <a:t>kỹ</a:t>
            </a:r>
            <a:r>
              <a:rPr lang="vi-VN" sz="1800" dirty="0"/>
              <a:t> </a:t>
            </a:r>
            <a:r>
              <a:rPr lang="vi-VN" sz="1800" dirty="0" err="1"/>
              <a:t>thuật</a:t>
            </a:r>
            <a:r>
              <a:rPr lang="vi-VN" sz="1800" dirty="0"/>
              <a:t> cho </a:t>
            </a:r>
            <a:r>
              <a:rPr lang="vi-VN" sz="1800" dirty="0" err="1"/>
              <a:t>chính</a:t>
            </a:r>
            <a:r>
              <a:rPr lang="vi-VN" sz="1800" dirty="0"/>
              <a:t> </a:t>
            </a:r>
            <a:r>
              <a:rPr lang="vi-VN" sz="1800" dirty="0" err="1"/>
              <a:t>quyền</a:t>
            </a:r>
            <a:r>
              <a:rPr lang="vi-VN" sz="1800" dirty="0"/>
              <a:t> </a:t>
            </a:r>
            <a:r>
              <a:rPr lang="vi-VN" sz="1800" dirty="0" err="1"/>
              <a:t>địa</a:t>
            </a:r>
            <a:r>
              <a:rPr lang="vi-VN" sz="1800" dirty="0"/>
              <a:t> phương </a:t>
            </a:r>
            <a:r>
              <a:rPr lang="vi-VN" sz="1800" dirty="0" err="1"/>
              <a:t>để</a:t>
            </a:r>
            <a:r>
              <a:rPr lang="vi-VN" sz="1800" dirty="0"/>
              <a:t> </a:t>
            </a:r>
            <a:r>
              <a:rPr lang="vi-VN" sz="1800" dirty="0" err="1"/>
              <a:t>phát</a:t>
            </a:r>
            <a:r>
              <a:rPr lang="vi-VN" sz="1800" dirty="0"/>
              <a:t> </a:t>
            </a:r>
            <a:r>
              <a:rPr lang="vi-VN" sz="1800" dirty="0" err="1"/>
              <a:t>triển</a:t>
            </a:r>
            <a:r>
              <a:rPr lang="vi-VN" sz="1800" dirty="0"/>
              <a:t> </a:t>
            </a:r>
            <a:r>
              <a:rPr lang="vi-VN" sz="1800" dirty="0" err="1"/>
              <a:t>các</a:t>
            </a:r>
            <a:r>
              <a:rPr lang="vi-VN" sz="1800" dirty="0"/>
              <a:t> </a:t>
            </a:r>
            <a:r>
              <a:rPr lang="vi-VN" sz="1800" dirty="0" err="1"/>
              <a:t>hành</a:t>
            </a:r>
            <a:r>
              <a:rPr lang="vi-VN" sz="1800" dirty="0"/>
              <a:t> </a:t>
            </a:r>
            <a:r>
              <a:rPr lang="vi-VN" sz="1800" dirty="0" err="1"/>
              <a:t>động</a:t>
            </a:r>
            <a:r>
              <a:rPr lang="vi-VN" sz="1800" dirty="0"/>
              <a:t> </a:t>
            </a:r>
            <a:r>
              <a:rPr lang="vi-VN" sz="1800" dirty="0" err="1"/>
              <a:t>sẵn</a:t>
            </a:r>
            <a:r>
              <a:rPr lang="vi-VN" sz="1800" dirty="0"/>
              <a:t> </a:t>
            </a:r>
            <a:r>
              <a:rPr lang="vi-VN" sz="1800" dirty="0" err="1"/>
              <a:t>sàng</a:t>
            </a:r>
            <a:r>
              <a:rPr lang="vi-VN" sz="1800" dirty="0"/>
              <a:t> </a:t>
            </a:r>
            <a:r>
              <a:rPr lang="vi-VN" sz="1800" dirty="0" err="1"/>
              <a:t>tối</a:t>
            </a:r>
            <a:r>
              <a:rPr lang="vi-VN" sz="1800" dirty="0"/>
              <a:t> </a:t>
            </a:r>
            <a:r>
              <a:rPr lang="vi-VN" sz="1800" dirty="0" err="1"/>
              <a:t>thiểu</a:t>
            </a:r>
            <a:r>
              <a:rPr lang="vi-VN" sz="1800" dirty="0"/>
              <a:t> bao </a:t>
            </a:r>
            <a:r>
              <a:rPr lang="vi-VN" sz="1800" dirty="0" err="1"/>
              <a:t>gồm</a:t>
            </a:r>
            <a:r>
              <a:rPr lang="vi-VN" sz="1800" dirty="0"/>
              <a:t> </a:t>
            </a:r>
            <a:r>
              <a:rPr lang="vi-VN" sz="1800" dirty="0" err="1"/>
              <a:t>các</a:t>
            </a:r>
            <a:r>
              <a:rPr lang="vi-VN" sz="1800" dirty="0"/>
              <a:t> </a:t>
            </a:r>
            <a:r>
              <a:rPr lang="vi-VN" sz="1800" dirty="0" err="1"/>
              <a:t>kế</a:t>
            </a:r>
            <a:r>
              <a:rPr lang="vi-VN" sz="1800" dirty="0"/>
              <a:t> </a:t>
            </a:r>
            <a:r>
              <a:rPr lang="vi-VN" sz="1800" dirty="0" err="1"/>
              <a:t>hoạch</a:t>
            </a:r>
            <a:r>
              <a:rPr lang="vi-VN" sz="1800" dirty="0"/>
              <a:t> </a:t>
            </a:r>
            <a:r>
              <a:rPr lang="vi-VN" sz="1800" dirty="0" err="1"/>
              <a:t>dự</a:t>
            </a:r>
            <a:r>
              <a:rPr lang="vi-VN" sz="1800" dirty="0"/>
              <a:t> </a:t>
            </a:r>
            <a:r>
              <a:rPr lang="vi-VN" sz="1800" dirty="0" err="1"/>
              <a:t>phòng</a:t>
            </a:r>
            <a:r>
              <a:rPr lang="vi-VN" sz="1800" dirty="0"/>
              <a:t> </a:t>
            </a:r>
            <a:r>
              <a:rPr lang="vi-VN" sz="1800" dirty="0" err="1"/>
              <a:t>và</a:t>
            </a:r>
            <a:r>
              <a:rPr lang="vi-VN" sz="1800" dirty="0"/>
              <a:t> </a:t>
            </a:r>
            <a:r>
              <a:rPr lang="vi-VN" sz="1800" dirty="0" err="1"/>
              <a:t>chuẩn</a:t>
            </a:r>
            <a:r>
              <a:rPr lang="vi-VN" sz="1800" dirty="0"/>
              <a:t> </a:t>
            </a:r>
            <a:r>
              <a:rPr lang="vi-VN" sz="1800" dirty="0" err="1"/>
              <a:t>bị</a:t>
            </a:r>
            <a:r>
              <a:rPr lang="vi-VN" sz="1800" dirty="0"/>
              <a:t> cho </a:t>
            </a:r>
            <a:r>
              <a:rPr lang="vi-VN" sz="1800" dirty="0" err="1"/>
              <a:t>ngành</a:t>
            </a:r>
            <a:endParaRPr lang="vi-VN" sz="1800" dirty="0"/>
          </a:p>
          <a:p>
            <a:pPr lvl="0"/>
            <a:r>
              <a:rPr lang="vi-VN" sz="1800" dirty="0" err="1"/>
              <a:t>Đảm</a:t>
            </a:r>
            <a:r>
              <a:rPr lang="vi-VN" sz="1800" dirty="0"/>
              <a:t> </a:t>
            </a:r>
            <a:r>
              <a:rPr lang="vi-VN" sz="1800" dirty="0" err="1"/>
              <a:t>bảo</a:t>
            </a:r>
            <a:r>
              <a:rPr lang="vi-VN" sz="1800" dirty="0"/>
              <a:t> đầy đủ </a:t>
            </a:r>
            <a:r>
              <a:rPr lang="vi-VN" sz="1800" dirty="0" err="1"/>
              <a:t>dữ</a:t>
            </a:r>
            <a:r>
              <a:rPr lang="vi-VN" sz="1800" dirty="0"/>
              <a:t> </a:t>
            </a:r>
            <a:r>
              <a:rPr lang="vi-VN" sz="1800" dirty="0" err="1"/>
              <a:t>liệu</a:t>
            </a:r>
            <a:r>
              <a:rPr lang="vi-VN" sz="1800" dirty="0"/>
              <a:t> cơ </a:t>
            </a:r>
            <a:r>
              <a:rPr lang="vi-VN" sz="1800" dirty="0" err="1"/>
              <a:t>sở</a:t>
            </a:r>
            <a:r>
              <a:rPr lang="vi-VN" sz="1800" dirty="0"/>
              <a:t> dực liệu </a:t>
            </a:r>
            <a:r>
              <a:rPr lang="vi-VN" sz="1800" dirty="0" err="1"/>
              <a:t>trước</a:t>
            </a:r>
            <a:r>
              <a:rPr lang="vi-VN" sz="1800" dirty="0"/>
              <a:t> thiên tai.</a:t>
            </a:r>
            <a:endParaRPr lang="en-US" sz="18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2A571CE-49C3-4E22-A6E0-09DAFE8F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8617" y="6420993"/>
            <a:ext cx="2160114" cy="3651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GB"/>
              <a:t>7</a:t>
            </a:r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8CB12C0-69C1-45F7-A485-0EEBD769A53E}"/>
              </a:ext>
            </a:extLst>
          </p:cNvPr>
          <p:cNvSpPr txBox="1">
            <a:spLocks/>
          </p:cNvSpPr>
          <p:nvPr/>
        </p:nvSpPr>
        <p:spPr>
          <a:xfrm>
            <a:off x="8132583" y="635634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</p:spTree>
    <p:extLst>
      <p:ext uri="{BB962C8B-B14F-4D97-AF65-F5344CB8AC3E}">
        <p14:creationId xmlns:p14="http://schemas.microsoft.com/office/powerpoint/2010/main" val="49896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C4BE64-D3E3-4BFC-921D-2368EB6BED75}"/>
              </a:ext>
            </a:extLst>
          </p:cNvPr>
          <p:cNvSpPr/>
          <p:nvPr/>
        </p:nvSpPr>
        <p:spPr>
          <a:xfrm>
            <a:off x="-29996" y="0"/>
            <a:ext cx="12221996" cy="6858000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25E154-30A1-43D2-BD68-58A39BFB41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996" y="-64168"/>
            <a:ext cx="4136225" cy="6922168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1A7242F-F8F9-45D9-90CA-A05B47AE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" y="6396863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D2DB86-D0CA-4BA7-9242-28BB9818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11874" y="6396863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 for every child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3ECB7-BF21-47A7-8A50-8752F997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264" y="131742"/>
            <a:ext cx="6928104" cy="951611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nghiệm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vi-VN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̣c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Thái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Bình</a:t>
            </a:r>
            <a:r>
              <a: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vi-VN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err="1">
                <a:solidFill>
                  <a:schemeClr val="bg1"/>
                </a:solidFill>
              </a:rPr>
              <a:t>Bão</a:t>
            </a:r>
            <a:r>
              <a:rPr lang="en-US" sz="3600" dirty="0">
                <a:solidFill>
                  <a:schemeClr val="bg1"/>
                </a:solidFill>
              </a:rPr>
              <a:t> Harold, </a:t>
            </a:r>
            <a:r>
              <a:rPr lang="en-US" sz="3600" dirty="0" err="1">
                <a:solidFill>
                  <a:schemeClr val="bg1"/>
                </a:solidFill>
              </a:rPr>
              <a:t>tháng</a:t>
            </a:r>
            <a:r>
              <a:rPr lang="en-US" sz="3600" dirty="0">
                <a:solidFill>
                  <a:schemeClr val="bg1"/>
                </a:solidFill>
              </a:rPr>
              <a:t> 04 </a:t>
            </a:r>
            <a:r>
              <a:rPr lang="en-US" sz="3600" dirty="0" err="1">
                <a:solidFill>
                  <a:schemeClr val="bg1"/>
                </a:solidFill>
              </a:rPr>
              <a:t>năm</a:t>
            </a:r>
            <a:r>
              <a:rPr lang="en-US" sz="3600" dirty="0">
                <a:solidFill>
                  <a:schemeClr val="bg1"/>
                </a:solidFill>
              </a:rPr>
              <a:t> 2020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CCE38-7DA7-489A-A672-3CA82AD43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8264" y="1293409"/>
            <a:ext cx="7674864" cy="5582624"/>
          </a:xfrm>
        </p:spPr>
        <p:txBody>
          <a:bodyPr>
            <a:noAutofit/>
          </a:bodyPr>
          <a:lstStyle/>
          <a:p>
            <a:r>
              <a:rPr lang="vi-VN" sz="2000" dirty="0">
                <a:solidFill>
                  <a:schemeClr val="bg1"/>
                </a:solidFill>
              </a:rPr>
              <a:t>UNICEF </a:t>
            </a:r>
            <a:r>
              <a:rPr lang="vi-VN" sz="2000" dirty="0" err="1">
                <a:solidFill>
                  <a:schemeClr val="bg1"/>
                </a:solidFill>
              </a:rPr>
              <a:t>đã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chuẩn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bị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trước</a:t>
            </a:r>
            <a:r>
              <a:rPr lang="vi-VN" sz="2000" dirty="0">
                <a:solidFill>
                  <a:schemeClr val="bg1"/>
                </a:solidFill>
              </a:rPr>
              <a:t> hàng hóa </a:t>
            </a:r>
            <a:r>
              <a:rPr lang="vi-VN" sz="2000" dirty="0" err="1">
                <a:solidFill>
                  <a:schemeClr val="bg1"/>
                </a:solidFill>
              </a:rPr>
              <a:t>sự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hợp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tác</a:t>
            </a:r>
            <a:r>
              <a:rPr lang="vi-VN" sz="2000" dirty="0">
                <a:solidFill>
                  <a:schemeClr val="bg1"/>
                </a:solidFill>
              </a:rPr>
              <a:t> với </a:t>
            </a:r>
            <a:r>
              <a:rPr lang="vi-VN" sz="2000" dirty="0" err="1">
                <a:solidFill>
                  <a:schemeClr val="bg1"/>
                </a:solidFill>
              </a:rPr>
              <a:t>First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Action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Initiative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để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dự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trữ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nguồn</a:t>
            </a:r>
            <a:r>
              <a:rPr lang="vi-VN" sz="2000" dirty="0">
                <a:solidFill>
                  <a:schemeClr val="bg1"/>
                </a:solidFill>
              </a:rPr>
              <a:t> cung </a:t>
            </a:r>
            <a:r>
              <a:rPr lang="vi-VN" sz="2000" dirty="0" err="1">
                <a:solidFill>
                  <a:schemeClr val="bg1"/>
                </a:solidFill>
              </a:rPr>
              <a:t>cấp</a:t>
            </a:r>
            <a:r>
              <a:rPr lang="vi-VN" sz="2000" dirty="0">
                <a:solidFill>
                  <a:schemeClr val="bg1"/>
                </a:solidFill>
              </a:rPr>
              <a:t> trong </a:t>
            </a:r>
            <a:r>
              <a:rPr lang="vi-VN" sz="2000" dirty="0" err="1">
                <a:solidFill>
                  <a:schemeClr val="bg1"/>
                </a:solidFill>
              </a:rPr>
              <a:t>Nhà</a:t>
            </a:r>
            <a:r>
              <a:rPr lang="vi-VN" sz="2000" dirty="0">
                <a:solidFill>
                  <a:schemeClr val="bg1"/>
                </a:solidFill>
              </a:rPr>
              <a:t> kho </a:t>
            </a:r>
            <a:r>
              <a:rPr lang="vi-VN" sz="2000" dirty="0" err="1">
                <a:solidFill>
                  <a:schemeClr val="bg1"/>
                </a:solidFill>
              </a:rPr>
              <a:t>Brisbane</a:t>
            </a:r>
            <a:r>
              <a:rPr lang="vi-VN" sz="2000" dirty="0">
                <a:solidFill>
                  <a:schemeClr val="bg1"/>
                </a:solidFill>
              </a:rPr>
              <a:t>. EU, Hoa </a:t>
            </a:r>
            <a:r>
              <a:rPr lang="vi-VN" sz="2000" dirty="0" err="1">
                <a:solidFill>
                  <a:schemeClr val="bg1"/>
                </a:solidFill>
              </a:rPr>
              <a:t>Kỳ</a:t>
            </a:r>
            <a:r>
              <a:rPr lang="vi-VN" sz="2000" dirty="0">
                <a:solidFill>
                  <a:schemeClr val="bg1"/>
                </a:solidFill>
              </a:rPr>
              <a:t>, Fiji </a:t>
            </a:r>
            <a:r>
              <a:rPr lang="vi-VN" sz="2000" dirty="0" err="1">
                <a:solidFill>
                  <a:schemeClr val="bg1"/>
                </a:solidFill>
              </a:rPr>
              <a:t>và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chuyến</a:t>
            </a:r>
            <a:r>
              <a:rPr lang="vi-VN" sz="2000" dirty="0">
                <a:solidFill>
                  <a:schemeClr val="bg1"/>
                </a:solidFill>
              </a:rPr>
              <a:t> bay cứu trợ </a:t>
            </a:r>
            <a:r>
              <a:rPr lang="vi-VN" sz="2000" dirty="0" err="1">
                <a:solidFill>
                  <a:schemeClr val="bg1"/>
                </a:solidFill>
              </a:rPr>
              <a:t>của</a:t>
            </a:r>
            <a:r>
              <a:rPr lang="vi-VN" sz="2000" dirty="0">
                <a:solidFill>
                  <a:schemeClr val="bg1"/>
                </a:solidFill>
              </a:rPr>
              <a:t> Úc </a:t>
            </a:r>
            <a:r>
              <a:rPr lang="vi-VN" sz="2000" dirty="0" err="1">
                <a:solidFill>
                  <a:schemeClr val="bg1"/>
                </a:solidFill>
              </a:rPr>
              <a:t>đã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hỗ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trợ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vận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chuyển</a:t>
            </a:r>
            <a:r>
              <a:rPr lang="vi-VN" sz="2000" dirty="0">
                <a:solidFill>
                  <a:schemeClr val="bg1"/>
                </a:solidFill>
              </a:rPr>
              <a:t> hàng tiếp </a:t>
            </a:r>
            <a:r>
              <a:rPr lang="vi-VN" sz="2000" dirty="0" err="1">
                <a:solidFill>
                  <a:schemeClr val="bg1"/>
                </a:solidFill>
              </a:rPr>
              <a:t>tế</a:t>
            </a:r>
            <a:r>
              <a:rPr lang="vi-VN" sz="2000" dirty="0">
                <a:solidFill>
                  <a:schemeClr val="bg1"/>
                </a:solidFill>
              </a:rPr>
              <a:t>.</a:t>
            </a:r>
          </a:p>
          <a:p>
            <a:r>
              <a:rPr lang="vi-VN" sz="2000" dirty="0" err="1">
                <a:solidFill>
                  <a:schemeClr val="bg1"/>
                </a:solidFill>
              </a:rPr>
              <a:t>Làm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việc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với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các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chính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phủ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để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được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miễn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trừ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các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hạn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chế</a:t>
            </a:r>
            <a:r>
              <a:rPr lang="vi-VN" sz="2000" dirty="0">
                <a:solidFill>
                  <a:schemeClr val="bg1"/>
                </a:solidFill>
              </a:rPr>
              <a:t> đi </a:t>
            </a:r>
            <a:r>
              <a:rPr lang="vi-VN" sz="2000" dirty="0" err="1">
                <a:solidFill>
                  <a:schemeClr val="bg1"/>
                </a:solidFill>
              </a:rPr>
              <a:t>lại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và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các</a:t>
            </a:r>
            <a:r>
              <a:rPr lang="vi-VN" sz="2000" dirty="0">
                <a:solidFill>
                  <a:schemeClr val="bg1"/>
                </a:solidFill>
              </a:rPr>
              <a:t> qui trình </a:t>
            </a:r>
            <a:r>
              <a:rPr lang="vi-VN" sz="2000" dirty="0" err="1">
                <a:solidFill>
                  <a:schemeClr val="bg1"/>
                </a:solidFill>
              </a:rPr>
              <a:t>mới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để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vận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chuyển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vật</a:t>
            </a:r>
            <a:r>
              <a:rPr lang="vi-VN" sz="2000" dirty="0">
                <a:solidFill>
                  <a:schemeClr val="bg1"/>
                </a:solidFill>
              </a:rPr>
              <a:t> tư.</a:t>
            </a:r>
          </a:p>
          <a:p>
            <a:pPr marL="0" indent="0">
              <a:buNone/>
            </a:pPr>
            <a:endParaRPr lang="vi-VN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vi-VN" sz="2000" dirty="0" err="1">
                <a:solidFill>
                  <a:schemeClr val="bg1"/>
                </a:solidFill>
              </a:rPr>
              <a:t>Bài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học</a:t>
            </a:r>
            <a:r>
              <a:rPr lang="vi-VN" sz="2000" dirty="0">
                <a:solidFill>
                  <a:schemeClr val="bg1"/>
                </a:solidFill>
              </a:rPr>
              <a:t> kinh </a:t>
            </a:r>
            <a:r>
              <a:rPr lang="vi-VN" sz="2000" dirty="0" err="1">
                <a:solidFill>
                  <a:schemeClr val="bg1"/>
                </a:solidFill>
              </a:rPr>
              <a:t>nghiệm</a:t>
            </a:r>
            <a:endParaRPr lang="vi-VN" sz="2000" dirty="0">
              <a:solidFill>
                <a:schemeClr val="bg1"/>
              </a:solidFill>
            </a:endParaRPr>
          </a:p>
          <a:p>
            <a:r>
              <a:rPr lang="vi-VN" sz="2000" dirty="0">
                <a:solidFill>
                  <a:schemeClr val="bg1"/>
                </a:solidFill>
              </a:rPr>
              <a:t>Bao </a:t>
            </a:r>
            <a:r>
              <a:rPr lang="vi-VN" sz="2000" dirty="0" err="1">
                <a:solidFill>
                  <a:schemeClr val="bg1"/>
                </a:solidFill>
              </a:rPr>
              <a:t>gồm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các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kịch</a:t>
            </a:r>
            <a:r>
              <a:rPr lang="vi-VN" sz="2000" dirty="0">
                <a:solidFill>
                  <a:schemeClr val="bg1"/>
                </a:solidFill>
              </a:rPr>
              <a:t> PCTT có tính đến </a:t>
            </a:r>
            <a:r>
              <a:rPr lang="vi-VN" sz="2000" dirty="0" err="1">
                <a:solidFill>
                  <a:schemeClr val="bg1"/>
                </a:solidFill>
              </a:rPr>
              <a:t>đại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dịch</a:t>
            </a:r>
            <a:r>
              <a:rPr lang="vi-VN" sz="2000" dirty="0">
                <a:solidFill>
                  <a:schemeClr val="bg1"/>
                </a:solidFill>
              </a:rPr>
              <a:t> trong phân </a:t>
            </a:r>
            <a:r>
              <a:rPr lang="vi-VN" sz="2000" dirty="0" err="1">
                <a:solidFill>
                  <a:schemeClr val="bg1"/>
                </a:solidFill>
              </a:rPr>
              <a:t>tích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rủi</a:t>
            </a:r>
            <a:r>
              <a:rPr lang="vi-VN" sz="2000" dirty="0">
                <a:solidFill>
                  <a:schemeClr val="bg1"/>
                </a:solidFill>
              </a:rPr>
              <a:t> ro lập kế hoạch.</a:t>
            </a:r>
          </a:p>
          <a:p>
            <a:r>
              <a:rPr lang="vi-VN" sz="2000" dirty="0">
                <a:solidFill>
                  <a:schemeClr val="bg1"/>
                </a:solidFill>
              </a:rPr>
              <a:t>Duy </a:t>
            </a:r>
            <a:r>
              <a:rPr lang="vi-VN" sz="2000" dirty="0" err="1">
                <a:solidFill>
                  <a:schemeClr val="bg1"/>
                </a:solidFill>
              </a:rPr>
              <a:t>trì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nguồn</a:t>
            </a:r>
            <a:r>
              <a:rPr lang="vi-VN" sz="2000" dirty="0">
                <a:solidFill>
                  <a:schemeClr val="bg1"/>
                </a:solidFill>
              </a:rPr>
              <a:t> cung </a:t>
            </a:r>
            <a:r>
              <a:rPr lang="vi-VN" sz="2000" dirty="0" err="1">
                <a:solidFill>
                  <a:schemeClr val="bg1"/>
                </a:solidFill>
              </a:rPr>
              <a:t>cấp</a:t>
            </a:r>
            <a:r>
              <a:rPr lang="vi-VN" sz="2000" dirty="0">
                <a:solidFill>
                  <a:schemeClr val="bg1"/>
                </a:solidFill>
              </a:rPr>
              <a:t> và hàng cứu trợ </a:t>
            </a:r>
            <a:r>
              <a:rPr lang="vi-VN" sz="2000" dirty="0" err="1">
                <a:solidFill>
                  <a:schemeClr val="bg1"/>
                </a:solidFill>
              </a:rPr>
              <a:t>trước</a:t>
            </a:r>
            <a:r>
              <a:rPr lang="vi-VN" sz="2000" dirty="0">
                <a:solidFill>
                  <a:schemeClr val="bg1"/>
                </a:solidFill>
              </a:rPr>
              <a:t> trong kho </a:t>
            </a:r>
            <a:r>
              <a:rPr lang="vi-VN" sz="2000" dirty="0" err="1">
                <a:solidFill>
                  <a:schemeClr val="bg1"/>
                </a:solidFill>
              </a:rPr>
              <a:t>cả</a:t>
            </a:r>
            <a:r>
              <a:rPr lang="vi-VN" sz="2000" dirty="0">
                <a:solidFill>
                  <a:schemeClr val="bg1"/>
                </a:solidFill>
              </a:rPr>
              <a:t> trong </a:t>
            </a:r>
            <a:r>
              <a:rPr lang="vi-VN" sz="2000" dirty="0" err="1">
                <a:solidFill>
                  <a:schemeClr val="bg1"/>
                </a:solidFill>
              </a:rPr>
              <a:t>nước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và</a:t>
            </a:r>
            <a:r>
              <a:rPr lang="vi-VN" sz="2000" dirty="0">
                <a:solidFill>
                  <a:schemeClr val="bg1"/>
                </a:solidFill>
              </a:rPr>
              <a:t> thông qua </a:t>
            </a:r>
            <a:r>
              <a:rPr lang="vi-VN" sz="2000" dirty="0" err="1">
                <a:solidFill>
                  <a:schemeClr val="bg1"/>
                </a:solidFill>
              </a:rPr>
              <a:t>các</a:t>
            </a:r>
            <a:r>
              <a:rPr lang="vi-VN" sz="2000" dirty="0">
                <a:solidFill>
                  <a:schemeClr val="bg1"/>
                </a:solidFill>
              </a:rPr>
              <a:t> trung tâm khu </a:t>
            </a:r>
            <a:r>
              <a:rPr lang="vi-VN" sz="2000" dirty="0" err="1">
                <a:solidFill>
                  <a:schemeClr val="bg1"/>
                </a:solidFill>
              </a:rPr>
              <a:t>vực</a:t>
            </a:r>
            <a:r>
              <a:rPr lang="vi-VN" sz="2000" dirty="0">
                <a:solidFill>
                  <a:schemeClr val="bg1"/>
                </a:solidFill>
              </a:rPr>
              <a:t> và </a:t>
            </a:r>
            <a:r>
              <a:rPr lang="vi-VN" sz="2000" dirty="0" err="1">
                <a:solidFill>
                  <a:schemeClr val="bg1"/>
                </a:solidFill>
              </a:rPr>
              <a:t>tiểu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vùng</a:t>
            </a:r>
            <a:r>
              <a:rPr lang="vi-VN" sz="2000" dirty="0">
                <a:solidFill>
                  <a:schemeClr val="bg1"/>
                </a:solidFill>
              </a:rPr>
              <a:t>.</a:t>
            </a:r>
          </a:p>
          <a:p>
            <a:r>
              <a:rPr lang="vi-VN" sz="2000" dirty="0" err="1">
                <a:solidFill>
                  <a:schemeClr val="bg1"/>
                </a:solidFill>
              </a:rPr>
              <a:t>Thiết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lập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các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thỏa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thuận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dài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hạn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về</a:t>
            </a:r>
            <a:r>
              <a:rPr lang="vi-VN" sz="2000" dirty="0">
                <a:solidFill>
                  <a:schemeClr val="bg1"/>
                </a:solidFill>
              </a:rPr>
              <a:t> giao </a:t>
            </a:r>
            <a:r>
              <a:rPr lang="vi-VN" sz="2000" dirty="0" err="1">
                <a:solidFill>
                  <a:schemeClr val="bg1"/>
                </a:solidFill>
              </a:rPr>
              <a:t>nhận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hàng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hóa</a:t>
            </a:r>
            <a:r>
              <a:rPr lang="vi-VN" sz="2000" dirty="0">
                <a:solidFill>
                  <a:schemeClr val="bg1"/>
                </a:solidFill>
              </a:rPr>
              <a:t>.</a:t>
            </a:r>
          </a:p>
          <a:p>
            <a:r>
              <a:rPr lang="vi-VN" sz="2000" dirty="0">
                <a:solidFill>
                  <a:schemeClr val="bg1"/>
                </a:solidFill>
              </a:rPr>
              <a:t>Huy </a:t>
            </a:r>
            <a:r>
              <a:rPr lang="vi-VN" sz="2000" dirty="0" err="1">
                <a:solidFill>
                  <a:schemeClr val="bg1"/>
                </a:solidFill>
              </a:rPr>
              <a:t>động</a:t>
            </a:r>
            <a:r>
              <a:rPr lang="vi-VN" sz="2000" dirty="0">
                <a:solidFill>
                  <a:schemeClr val="bg1"/>
                </a:solidFill>
              </a:rPr>
              <a:t> quan </a:t>
            </a:r>
            <a:r>
              <a:rPr lang="vi-VN" sz="2000" dirty="0" err="1">
                <a:solidFill>
                  <a:schemeClr val="bg1"/>
                </a:solidFill>
              </a:rPr>
              <a:t>hệ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đối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tác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các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nhà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tài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trợ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chính</a:t>
            </a:r>
            <a:r>
              <a:rPr lang="vi-VN" sz="2000" dirty="0">
                <a:solidFill>
                  <a:schemeClr val="bg1"/>
                </a:solidFill>
              </a:rPr>
              <a:t> </a:t>
            </a:r>
            <a:r>
              <a:rPr lang="vi-VN" sz="2000" dirty="0" err="1">
                <a:solidFill>
                  <a:schemeClr val="bg1"/>
                </a:solidFill>
              </a:rPr>
              <a:t>và</a:t>
            </a:r>
            <a:r>
              <a:rPr lang="vi-VN" sz="2000" dirty="0">
                <a:solidFill>
                  <a:schemeClr val="bg1"/>
                </a:solidFill>
              </a:rPr>
              <a:t> khu </a:t>
            </a:r>
            <a:r>
              <a:rPr lang="vi-VN" sz="2000" dirty="0" err="1">
                <a:solidFill>
                  <a:schemeClr val="bg1"/>
                </a:solidFill>
              </a:rPr>
              <a:t>vực</a:t>
            </a:r>
            <a:r>
              <a:rPr lang="vi-VN" sz="2000" dirty="0">
                <a:solidFill>
                  <a:schemeClr val="bg1"/>
                </a:solidFill>
              </a:rPr>
              <a:t> tư nhân.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63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49B71C446605409972D1414F3F86C9" ma:contentTypeVersion="0" ma:contentTypeDescription="Create a new document." ma:contentTypeScope="" ma:versionID="478bed3d5f78e4032f0bd2299df684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D0B2D4-2297-40E9-B890-AFB7606BF1E3}">
  <ds:schemaRefs>
    <ds:schemaRef ds:uri="8ff21353-0120-456e-bee5-b0dca08ada9f"/>
    <ds:schemaRef ds:uri="34a53d94-f98c-4634-8a7e-27de4dbac4d8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8A3FC5C-C21F-403E-A538-5589634AA9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F8FCD8-E4B2-445C-92FA-6526AD83C47B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922</Words>
  <Application>Microsoft Office PowerPoint</Application>
  <PresentationFormat>Widescreen</PresentationFormat>
  <Paragraphs>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COVID-19 đã làm thay đổi những gì?  Tình hình của những người dễ bị tổn thương và trẻ em ở Việt Nam</vt:lpstr>
      <vt:lpstr>Thách Thức Kép - Phòng chống thiên tai trong bối cảnh COVID-19</vt:lpstr>
      <vt:lpstr>Phân tích tính dễ bị tổn thương</vt:lpstr>
      <vt:lpstr>Thách thức kép:  Những tác động cụ thể?</vt:lpstr>
      <vt:lpstr>Cơ hội xây dựng các hệ thống bền vững, toàn diện và linh hoạt hơn: các khuyến nghị toàn cầu</vt:lpstr>
      <vt:lpstr>Kinh nghiệm từ Philippines Bão Vongfong, tháng 05 2020</vt:lpstr>
      <vt:lpstr>Kinh nghiệm từ khu vực Thái Bình Dương Bão Harold, tháng 04 năm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Machiko Okumura</dc:creator>
  <cp:lastModifiedBy>Ly Phat Viet Linh</cp:lastModifiedBy>
  <cp:revision>4</cp:revision>
  <dcterms:created xsi:type="dcterms:W3CDTF">2020-08-11T04:34:01Z</dcterms:created>
  <dcterms:modified xsi:type="dcterms:W3CDTF">2020-08-11T10:02:15Z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0x0101007149B71C446605409972D1414F3F86C9</vt:lpwstr>
  </property>
</Properties>
</file>