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3.xml" ContentType="application/vnd.openxmlformats-officedocument.drawingml.diagramColors+xml"/>
  <Override PartName="/ppt/diagrams/layout1.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300" r:id="rId4"/>
    <p:sldId id="307" r:id="rId5"/>
    <p:sldId id="258" r:id="rId6"/>
    <p:sldId id="302" r:id="rId7"/>
    <p:sldId id="303" r:id="rId8"/>
    <p:sldId id="304" r:id="rId9"/>
    <p:sldId id="305" r:id="rId10"/>
    <p:sldId id="306" r:id="rId11"/>
    <p:sldId id="309" r:id="rId12"/>
    <p:sldId id="308" r:id="rId1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9" d="100"/>
          <a:sy n="89" d="100"/>
        </p:scale>
        <p:origin x="46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0C7EE-0529-49D7-AF00-891184F395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AB74AAAF-6539-4957-91E6-BAC727671C37}">
      <dgm:prSet phldrT="[Text]" custT="1"/>
      <dgm:spPr/>
      <dgm:t>
        <a:bodyPr/>
        <a:lstStyle/>
        <a:p>
          <a:r>
            <a:rPr lang="en-GB" sz="3200" b="1" dirty="0" err="1">
              <a:latin typeface="Times New Roman" panose="02020603050405020304" pitchFamily="18" charset="0"/>
              <a:cs typeface="Times New Roman" panose="02020603050405020304" pitchFamily="18" charset="0"/>
            </a:rPr>
            <a:t>Bão</a:t>
          </a:r>
          <a:endParaRPr lang="en-GB" sz="3200" b="1" dirty="0">
            <a:latin typeface="Times New Roman" panose="02020603050405020304" pitchFamily="18" charset="0"/>
            <a:cs typeface="Times New Roman" panose="02020603050405020304" pitchFamily="18" charset="0"/>
          </a:endParaRPr>
        </a:p>
        <a:p>
          <a:r>
            <a:rPr lang="en-GB" sz="2400" dirty="0" err="1">
              <a:latin typeface="Times New Roman" panose="02020603050405020304" pitchFamily="18" charset="0"/>
              <a:cs typeface="Times New Roman" panose="02020603050405020304" pitchFamily="18" charset="0"/>
            </a:rPr>
            <a:t>Thiên</a:t>
          </a:r>
          <a:r>
            <a:rPr lang="en-GB" sz="2400" dirty="0">
              <a:latin typeface="Times New Roman" panose="02020603050405020304" pitchFamily="18" charset="0"/>
              <a:cs typeface="Times New Roman" panose="02020603050405020304" pitchFamily="18" charset="0"/>
            </a:rPr>
            <a:t> tai </a:t>
          </a:r>
          <a:r>
            <a:rPr lang="en-GB" sz="2400" dirty="0" err="1">
              <a:latin typeface="Times New Roman" panose="02020603050405020304" pitchFamily="18" charset="0"/>
              <a:cs typeface="Times New Roman" panose="02020603050405020304" pitchFamily="18" charset="0"/>
            </a:rPr>
            <a:t>gây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thiệt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nhất</a:t>
          </a:r>
          <a:r>
            <a:rPr lang="en-GB" sz="2400" dirty="0">
              <a:latin typeface="Times New Roman" panose="02020603050405020304" pitchFamily="18" charset="0"/>
              <a:cs typeface="Times New Roman" panose="02020603050405020304" pitchFamily="18" charset="0"/>
            </a:rPr>
            <a:t>  </a:t>
          </a:r>
        </a:p>
      </dgm:t>
    </dgm:pt>
    <dgm:pt modelId="{D719DDA0-CC92-4CBA-BD85-7BAEC090D4F4}" type="parTrans" cxnId="{CB0F7553-D0C0-4A8B-9AE9-46B09971DD1A}">
      <dgm:prSet/>
      <dgm:spPr/>
      <dgm:t>
        <a:bodyPr/>
        <a:lstStyle/>
        <a:p>
          <a:endParaRPr lang="en-GB"/>
        </a:p>
      </dgm:t>
    </dgm:pt>
    <dgm:pt modelId="{60A1C4E3-9D7B-48B7-A7C8-5E6412D0FC25}" type="sibTrans" cxnId="{CB0F7553-D0C0-4A8B-9AE9-46B09971DD1A}">
      <dgm:prSet/>
      <dgm:spPr/>
      <dgm:t>
        <a:bodyPr/>
        <a:lstStyle/>
        <a:p>
          <a:endParaRPr lang="en-GB"/>
        </a:p>
      </dgm:t>
    </dgm:pt>
    <dgm:pt modelId="{528265F7-CC81-498A-8928-9EBA64EF21F2}">
      <dgm:prSet phldrT="[Text]" custT="1"/>
      <dgm:spPr/>
      <dgm:t>
        <a:bodyPr/>
        <a:lstStyle/>
        <a:p>
          <a:r>
            <a:rPr lang="en-GB" sz="2000" dirty="0" err="1">
              <a:latin typeface="Times New Roman" panose="02020603050405020304" pitchFamily="18" charset="0"/>
              <a:cs typeface="Times New Roman" panose="02020603050405020304" pitchFamily="18" charset="0"/>
            </a:rPr>
            <a:t>Thiệt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hại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kinh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tế</a:t>
          </a:r>
          <a:r>
            <a:rPr lang="en-GB" sz="2000" dirty="0">
              <a:latin typeface="Times New Roman" panose="02020603050405020304" pitchFamily="18" charset="0"/>
              <a:cs typeface="Times New Roman" panose="02020603050405020304" pitchFamily="18" charset="0"/>
            </a:rPr>
            <a:t> tang 270% so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mức</a:t>
          </a:r>
          <a:r>
            <a:rPr lang="en-GB" sz="2000" dirty="0">
              <a:latin typeface="Times New Roman" panose="02020603050405020304" pitchFamily="18" charset="0"/>
              <a:cs typeface="Times New Roman" panose="02020603050405020304" pitchFamily="18" charset="0"/>
            </a:rPr>
            <a:t> TB 2000-2019</a:t>
          </a:r>
        </a:p>
      </dgm:t>
    </dgm:pt>
    <dgm:pt modelId="{007E1E5D-F516-43B2-A656-BD6071E47DEC}" type="parTrans" cxnId="{5EDF9FA6-919F-4BEF-B9F9-ADC622942FE8}">
      <dgm:prSet/>
      <dgm:spPr/>
      <dgm:t>
        <a:bodyPr/>
        <a:lstStyle/>
        <a:p>
          <a:endParaRPr lang="en-GB"/>
        </a:p>
      </dgm:t>
    </dgm:pt>
    <dgm:pt modelId="{E8219438-7E46-4134-BC0C-08ED98399A8F}" type="sibTrans" cxnId="{5EDF9FA6-919F-4BEF-B9F9-ADC622942FE8}">
      <dgm:prSet/>
      <dgm:spPr/>
      <dgm:t>
        <a:bodyPr/>
        <a:lstStyle/>
        <a:p>
          <a:endParaRPr lang="en-GB"/>
        </a:p>
      </dgm:t>
    </dgm:pt>
    <dgm:pt modelId="{FEE1A4BC-601A-43CA-AC59-09306CAD5695}">
      <dgm:prSet phldrT="[Text]" custT="1"/>
      <dgm:spPr/>
      <dgm:t>
        <a:bodyPr/>
        <a:lstStyle/>
        <a:p>
          <a:r>
            <a:rPr lang="en-GB" sz="2000" dirty="0" err="1">
              <a:latin typeface="Times New Roman" panose="02020603050405020304" pitchFamily="18" charset="0"/>
              <a:cs typeface="Times New Roman" panose="02020603050405020304" pitchFamily="18" charset="0"/>
            </a:rPr>
            <a:t>Bão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Amphan</a:t>
          </a:r>
          <a:endParaRPr lang="en-GB" sz="2000" dirty="0">
            <a:latin typeface="Times New Roman" panose="02020603050405020304" pitchFamily="18" charset="0"/>
            <a:cs typeface="Times New Roman" panose="02020603050405020304" pitchFamily="18" charset="0"/>
          </a:endParaRPr>
        </a:p>
        <a:p>
          <a:r>
            <a:rPr lang="en-GB" sz="2000" dirty="0" err="1">
              <a:latin typeface="Times New Roman" panose="02020603050405020304" pitchFamily="18" charset="0"/>
              <a:cs typeface="Times New Roman" panose="02020603050405020304" pitchFamily="18" charset="0"/>
            </a:rPr>
            <a:t>Cơn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bão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lớn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thứ</a:t>
          </a:r>
          <a:r>
            <a:rPr lang="en-GB" sz="2000" dirty="0">
              <a:latin typeface="Times New Roman" panose="02020603050405020304" pitchFamily="18" charset="0"/>
              <a:cs typeface="Times New Roman" panose="02020603050405020304" pitchFamily="18" charset="0"/>
            </a:rPr>
            <a:t> 3 </a:t>
          </a:r>
          <a:r>
            <a:rPr lang="en-GB" sz="2000" dirty="0" err="1">
              <a:latin typeface="Times New Roman" panose="02020603050405020304" pitchFamily="18" charset="0"/>
              <a:cs typeface="Times New Roman" panose="02020603050405020304" pitchFamily="18" charset="0"/>
            </a:rPr>
            <a:t>kể</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từ</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năm</a:t>
          </a:r>
          <a:r>
            <a:rPr lang="en-GB" sz="2000" dirty="0">
              <a:latin typeface="Times New Roman" panose="02020603050405020304" pitchFamily="18" charset="0"/>
              <a:cs typeface="Times New Roman" panose="02020603050405020304" pitchFamily="18" charset="0"/>
            </a:rPr>
            <a:t> 1999</a:t>
          </a:r>
        </a:p>
        <a:p>
          <a:r>
            <a:rPr lang="en-GB" sz="2000" dirty="0" err="1">
              <a:latin typeface="Times New Roman" panose="02020603050405020304" pitchFamily="18" charset="0"/>
              <a:cs typeface="Times New Roman" panose="02020603050405020304" pitchFamily="18" charset="0"/>
            </a:rPr>
            <a:t>Thiệt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hại</a:t>
          </a:r>
          <a:r>
            <a:rPr lang="en-GB" sz="2000" dirty="0">
              <a:latin typeface="Times New Roman" panose="02020603050405020304" pitchFamily="18" charset="0"/>
              <a:cs typeface="Times New Roman" panose="02020603050405020304" pitchFamily="18" charset="0"/>
            </a:rPr>
            <a:t> 15 </a:t>
          </a:r>
          <a:r>
            <a:rPr lang="en-GB" sz="2000" dirty="0" err="1">
              <a:latin typeface="Times New Roman" panose="02020603050405020304" pitchFamily="18" charset="0"/>
              <a:cs typeface="Times New Roman" panose="02020603050405020304" pitchFamily="18" charset="0"/>
            </a:rPr>
            <a:t>tỷ</a:t>
          </a:r>
          <a:r>
            <a:rPr lang="en-GB" sz="2000" dirty="0">
              <a:latin typeface="Times New Roman" panose="02020603050405020304" pitchFamily="18" charset="0"/>
              <a:cs typeface="Times New Roman" panose="02020603050405020304" pitchFamily="18" charset="0"/>
            </a:rPr>
            <a:t> USD  </a:t>
          </a:r>
        </a:p>
      </dgm:t>
    </dgm:pt>
    <dgm:pt modelId="{1B83A932-C9C8-478C-837F-369BFF9E69DF}" type="parTrans" cxnId="{CC75F5BB-32F0-4339-B94C-22FEF6E56934}">
      <dgm:prSet/>
      <dgm:spPr/>
      <dgm:t>
        <a:bodyPr/>
        <a:lstStyle/>
        <a:p>
          <a:endParaRPr lang="en-GB"/>
        </a:p>
      </dgm:t>
    </dgm:pt>
    <dgm:pt modelId="{3BB707B0-7003-4569-A2F6-D8D3A9CB41CF}" type="sibTrans" cxnId="{CC75F5BB-32F0-4339-B94C-22FEF6E56934}">
      <dgm:prSet/>
      <dgm:spPr/>
      <dgm:t>
        <a:bodyPr/>
        <a:lstStyle/>
        <a:p>
          <a:endParaRPr lang="en-GB"/>
        </a:p>
      </dgm:t>
    </dgm:pt>
    <dgm:pt modelId="{0DD08ABD-2989-4D84-85CF-CAB0CFF250B2}">
      <dgm:prSet phldrT="[Text]" custT="1"/>
      <dgm:spPr/>
      <dgm:t>
        <a:bodyPr/>
        <a:lstStyle/>
        <a:p>
          <a:r>
            <a:rPr lang="en-GB" sz="2000" dirty="0" err="1">
              <a:latin typeface="Times New Roman" panose="02020603050405020304" pitchFamily="18" charset="0"/>
              <a:cs typeface="Times New Roman" panose="02020603050405020304" pitchFamily="18" charset="0"/>
            </a:rPr>
            <a:t>Các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công</a:t>
          </a:r>
          <a:r>
            <a:rPr lang="en-GB" sz="2000" dirty="0">
              <a:latin typeface="Times New Roman" panose="02020603050405020304" pitchFamily="18" charset="0"/>
              <a:cs typeface="Times New Roman" panose="02020603050405020304" pitchFamily="18" charset="0"/>
            </a:rPr>
            <a:t> ty </a:t>
          </a:r>
          <a:r>
            <a:rPr lang="en-GB" sz="2000" dirty="0" err="1">
              <a:latin typeface="Times New Roman" panose="02020603050405020304" pitchFamily="18" charset="0"/>
              <a:cs typeface="Times New Roman" panose="02020603050405020304" pitchFamily="18" charset="0"/>
            </a:rPr>
            <a:t>bảo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hiểm</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đã</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phải</a:t>
          </a:r>
          <a:r>
            <a:rPr lang="en-GB" sz="2000" dirty="0">
              <a:latin typeface="Times New Roman" panose="02020603050405020304" pitchFamily="18" charset="0"/>
              <a:cs typeface="Times New Roman" panose="02020603050405020304" pitchFamily="18" charset="0"/>
            </a:rPr>
            <a:t> chi </a:t>
          </a:r>
          <a:r>
            <a:rPr lang="en-GB" sz="2000" dirty="0" err="1">
              <a:latin typeface="Times New Roman" panose="02020603050405020304" pitchFamily="18" charset="0"/>
              <a:cs typeface="Times New Roman" panose="02020603050405020304" pitchFamily="18" charset="0"/>
            </a:rPr>
            <a:t>trả</a:t>
          </a:r>
          <a:r>
            <a:rPr lang="en-GB" sz="2000" dirty="0">
              <a:latin typeface="Times New Roman" panose="02020603050405020304" pitchFamily="18" charset="0"/>
              <a:cs typeface="Times New Roman" panose="02020603050405020304" pitchFamily="18" charset="0"/>
            </a:rPr>
            <a:t> 30 </a:t>
          </a:r>
          <a:r>
            <a:rPr lang="en-GB" sz="2000" dirty="0" err="1">
              <a:latin typeface="Times New Roman" panose="02020603050405020304" pitchFamily="18" charset="0"/>
              <a:cs typeface="Times New Roman" panose="02020603050405020304" pitchFamily="18" charset="0"/>
            </a:rPr>
            <a:t>tỷ</a:t>
          </a:r>
          <a:r>
            <a:rPr lang="en-GB" sz="2000" dirty="0">
              <a:latin typeface="Times New Roman" panose="02020603050405020304" pitchFamily="18" charset="0"/>
              <a:cs typeface="Times New Roman" panose="02020603050405020304" pitchFamily="18" charset="0"/>
            </a:rPr>
            <a:t> USD</a:t>
          </a:r>
        </a:p>
      </dgm:t>
    </dgm:pt>
    <dgm:pt modelId="{D515A8BE-9E3A-483D-92D9-47D82746F439}" type="parTrans" cxnId="{D7B5160D-AD53-4BF7-8B6B-6EA678DD4DC0}">
      <dgm:prSet/>
      <dgm:spPr/>
      <dgm:t>
        <a:bodyPr/>
        <a:lstStyle/>
        <a:p>
          <a:endParaRPr lang="en-GB"/>
        </a:p>
      </dgm:t>
    </dgm:pt>
    <dgm:pt modelId="{56CE399D-5F65-4624-B1FB-555636CCBD84}" type="sibTrans" cxnId="{D7B5160D-AD53-4BF7-8B6B-6EA678DD4DC0}">
      <dgm:prSet/>
      <dgm:spPr/>
      <dgm:t>
        <a:bodyPr/>
        <a:lstStyle/>
        <a:p>
          <a:endParaRPr lang="en-GB"/>
        </a:p>
      </dgm:t>
    </dgm:pt>
    <dgm:pt modelId="{A6DADE4C-A6FB-42CE-A5AC-8F9263AA9116}" type="pres">
      <dgm:prSet presAssocID="{0090C7EE-0529-49D7-AF00-891184F395F8}" presName="cycle" presStyleCnt="0">
        <dgm:presLayoutVars>
          <dgm:chMax val="1"/>
          <dgm:dir/>
          <dgm:animLvl val="ctr"/>
          <dgm:resizeHandles val="exact"/>
        </dgm:presLayoutVars>
      </dgm:prSet>
      <dgm:spPr/>
      <dgm:t>
        <a:bodyPr/>
        <a:lstStyle/>
        <a:p>
          <a:endParaRPr lang="en-US"/>
        </a:p>
      </dgm:t>
    </dgm:pt>
    <dgm:pt modelId="{BB258631-B886-4B38-A480-26C34D988C73}" type="pres">
      <dgm:prSet presAssocID="{AB74AAAF-6539-4957-91E6-BAC727671C37}" presName="centerShape" presStyleLbl="node0" presStyleIdx="0" presStyleCnt="1"/>
      <dgm:spPr/>
      <dgm:t>
        <a:bodyPr/>
        <a:lstStyle/>
        <a:p>
          <a:endParaRPr lang="en-US"/>
        </a:p>
      </dgm:t>
    </dgm:pt>
    <dgm:pt modelId="{BEB876B2-0A6F-46FA-B56E-B190C3959A3F}" type="pres">
      <dgm:prSet presAssocID="{007E1E5D-F516-43B2-A656-BD6071E47DEC}" presName="parTrans" presStyleLbl="bgSibTrans2D1" presStyleIdx="0" presStyleCnt="3" custAng="10881168" custScaleX="47965" custScaleY="99094" custLinFactNeighborX="26232" custLinFactNeighborY="58725"/>
      <dgm:spPr/>
      <dgm:t>
        <a:bodyPr/>
        <a:lstStyle/>
        <a:p>
          <a:endParaRPr lang="en-US"/>
        </a:p>
      </dgm:t>
    </dgm:pt>
    <dgm:pt modelId="{1525FB17-C6FF-4FAF-A2D7-8277B649F6D0}" type="pres">
      <dgm:prSet presAssocID="{528265F7-CC81-498A-8928-9EBA64EF21F2}" presName="node" presStyleLbl="node1" presStyleIdx="0" presStyleCnt="3" custRadScaleRad="119642" custRadScaleInc="-10588">
        <dgm:presLayoutVars>
          <dgm:bulletEnabled val="1"/>
        </dgm:presLayoutVars>
      </dgm:prSet>
      <dgm:spPr/>
      <dgm:t>
        <a:bodyPr/>
        <a:lstStyle/>
        <a:p>
          <a:endParaRPr lang="en-US"/>
        </a:p>
      </dgm:t>
    </dgm:pt>
    <dgm:pt modelId="{D87895D9-FC85-4594-86EB-E975395CD62C}" type="pres">
      <dgm:prSet presAssocID="{1B83A932-C9C8-478C-837F-369BFF9E69DF}" presName="parTrans" presStyleLbl="bgSibTrans2D1" presStyleIdx="1" presStyleCnt="3" custAng="10800000" custScaleX="57490" custScaleY="87442" custLinFactNeighborY="73983"/>
      <dgm:spPr/>
      <dgm:t>
        <a:bodyPr/>
        <a:lstStyle/>
        <a:p>
          <a:endParaRPr lang="en-US"/>
        </a:p>
      </dgm:t>
    </dgm:pt>
    <dgm:pt modelId="{DE663A08-B7C0-42C9-AC04-2661F427F90B}" type="pres">
      <dgm:prSet presAssocID="{FEE1A4BC-601A-43CA-AC59-09306CAD5695}" presName="node" presStyleLbl="node1" presStyleIdx="1" presStyleCnt="3">
        <dgm:presLayoutVars>
          <dgm:bulletEnabled val="1"/>
        </dgm:presLayoutVars>
      </dgm:prSet>
      <dgm:spPr/>
      <dgm:t>
        <a:bodyPr/>
        <a:lstStyle/>
        <a:p>
          <a:endParaRPr lang="en-US"/>
        </a:p>
      </dgm:t>
    </dgm:pt>
    <dgm:pt modelId="{B994F70A-8583-48E6-8E8E-F7FD8F59BC43}" type="pres">
      <dgm:prSet presAssocID="{D515A8BE-9E3A-483D-92D9-47D82746F439}" presName="parTrans" presStyleLbl="bgSibTrans2D1" presStyleIdx="2" presStyleCnt="3" custAng="10606668" custScaleX="48738" custScaleY="101336" custLinFactNeighborX="-25615" custLinFactNeighborY="54290"/>
      <dgm:spPr/>
      <dgm:t>
        <a:bodyPr/>
        <a:lstStyle/>
        <a:p>
          <a:endParaRPr lang="en-US"/>
        </a:p>
      </dgm:t>
    </dgm:pt>
    <dgm:pt modelId="{57C01D03-64E4-4C99-A5D3-DE83ACBDF824}" type="pres">
      <dgm:prSet presAssocID="{0DD08ABD-2989-4D84-85CF-CAB0CFF250B2}" presName="node" presStyleLbl="node1" presStyleIdx="2" presStyleCnt="3" custRadScaleRad="118197" custRadScaleInc="9950">
        <dgm:presLayoutVars>
          <dgm:bulletEnabled val="1"/>
        </dgm:presLayoutVars>
      </dgm:prSet>
      <dgm:spPr/>
      <dgm:t>
        <a:bodyPr/>
        <a:lstStyle/>
        <a:p>
          <a:endParaRPr lang="en-US"/>
        </a:p>
      </dgm:t>
    </dgm:pt>
  </dgm:ptLst>
  <dgm:cxnLst>
    <dgm:cxn modelId="{782AA7E4-1A0C-4416-8574-590BF3F88F66}" type="presOf" srcId="{0DD08ABD-2989-4D84-85CF-CAB0CFF250B2}" destId="{57C01D03-64E4-4C99-A5D3-DE83ACBDF824}" srcOrd="0" destOrd="0" presId="urn:microsoft.com/office/officeart/2005/8/layout/radial4"/>
    <dgm:cxn modelId="{D7B5160D-AD53-4BF7-8B6B-6EA678DD4DC0}" srcId="{AB74AAAF-6539-4957-91E6-BAC727671C37}" destId="{0DD08ABD-2989-4D84-85CF-CAB0CFF250B2}" srcOrd="2" destOrd="0" parTransId="{D515A8BE-9E3A-483D-92D9-47D82746F439}" sibTransId="{56CE399D-5F65-4624-B1FB-555636CCBD84}"/>
    <dgm:cxn modelId="{CB0F7553-D0C0-4A8B-9AE9-46B09971DD1A}" srcId="{0090C7EE-0529-49D7-AF00-891184F395F8}" destId="{AB74AAAF-6539-4957-91E6-BAC727671C37}" srcOrd="0" destOrd="0" parTransId="{D719DDA0-CC92-4CBA-BD85-7BAEC090D4F4}" sibTransId="{60A1C4E3-9D7B-48B7-A7C8-5E6412D0FC25}"/>
    <dgm:cxn modelId="{39DF7EB1-1BC8-47BD-942B-3A4E1B3D33BE}" type="presOf" srcId="{D515A8BE-9E3A-483D-92D9-47D82746F439}" destId="{B994F70A-8583-48E6-8E8E-F7FD8F59BC43}" srcOrd="0" destOrd="0" presId="urn:microsoft.com/office/officeart/2005/8/layout/radial4"/>
    <dgm:cxn modelId="{B3461431-A4DE-4C40-B15A-43EF48F5C609}" type="presOf" srcId="{1B83A932-C9C8-478C-837F-369BFF9E69DF}" destId="{D87895D9-FC85-4594-86EB-E975395CD62C}" srcOrd="0" destOrd="0" presId="urn:microsoft.com/office/officeart/2005/8/layout/radial4"/>
    <dgm:cxn modelId="{B7F80CAC-E9ED-40AE-B0FD-47031E7BED11}" type="presOf" srcId="{AB74AAAF-6539-4957-91E6-BAC727671C37}" destId="{BB258631-B886-4B38-A480-26C34D988C73}" srcOrd="0" destOrd="0" presId="urn:microsoft.com/office/officeart/2005/8/layout/radial4"/>
    <dgm:cxn modelId="{D8073C24-6191-4AFE-9E7F-459EE8E59391}" type="presOf" srcId="{FEE1A4BC-601A-43CA-AC59-09306CAD5695}" destId="{DE663A08-B7C0-42C9-AC04-2661F427F90B}" srcOrd="0" destOrd="0" presId="urn:microsoft.com/office/officeart/2005/8/layout/radial4"/>
    <dgm:cxn modelId="{5EDF9FA6-919F-4BEF-B9F9-ADC622942FE8}" srcId="{AB74AAAF-6539-4957-91E6-BAC727671C37}" destId="{528265F7-CC81-498A-8928-9EBA64EF21F2}" srcOrd="0" destOrd="0" parTransId="{007E1E5D-F516-43B2-A656-BD6071E47DEC}" sibTransId="{E8219438-7E46-4134-BC0C-08ED98399A8F}"/>
    <dgm:cxn modelId="{4E372D36-C8A0-4A47-9342-A1BBC59929EB}" type="presOf" srcId="{0090C7EE-0529-49D7-AF00-891184F395F8}" destId="{A6DADE4C-A6FB-42CE-A5AC-8F9263AA9116}" srcOrd="0" destOrd="0" presId="urn:microsoft.com/office/officeart/2005/8/layout/radial4"/>
    <dgm:cxn modelId="{A2B45054-8B60-44E8-A0A7-87048B373E55}" type="presOf" srcId="{528265F7-CC81-498A-8928-9EBA64EF21F2}" destId="{1525FB17-C6FF-4FAF-A2D7-8277B649F6D0}" srcOrd="0" destOrd="0" presId="urn:microsoft.com/office/officeart/2005/8/layout/radial4"/>
    <dgm:cxn modelId="{CC75F5BB-32F0-4339-B94C-22FEF6E56934}" srcId="{AB74AAAF-6539-4957-91E6-BAC727671C37}" destId="{FEE1A4BC-601A-43CA-AC59-09306CAD5695}" srcOrd="1" destOrd="0" parTransId="{1B83A932-C9C8-478C-837F-369BFF9E69DF}" sibTransId="{3BB707B0-7003-4569-A2F6-D8D3A9CB41CF}"/>
    <dgm:cxn modelId="{987CC5CE-CC40-4599-BE37-1083E6FED1B1}" type="presOf" srcId="{007E1E5D-F516-43B2-A656-BD6071E47DEC}" destId="{BEB876B2-0A6F-46FA-B56E-B190C3959A3F}" srcOrd="0" destOrd="0" presId="urn:microsoft.com/office/officeart/2005/8/layout/radial4"/>
    <dgm:cxn modelId="{4F9C91B9-4BAA-4544-BFFA-99D6BF75721D}" type="presParOf" srcId="{A6DADE4C-A6FB-42CE-A5AC-8F9263AA9116}" destId="{BB258631-B886-4B38-A480-26C34D988C73}" srcOrd="0" destOrd="0" presId="urn:microsoft.com/office/officeart/2005/8/layout/radial4"/>
    <dgm:cxn modelId="{5B37BFEB-EA6B-433E-A137-BEFA4DA45035}" type="presParOf" srcId="{A6DADE4C-A6FB-42CE-A5AC-8F9263AA9116}" destId="{BEB876B2-0A6F-46FA-B56E-B190C3959A3F}" srcOrd="1" destOrd="0" presId="urn:microsoft.com/office/officeart/2005/8/layout/radial4"/>
    <dgm:cxn modelId="{730EEEBE-6E7E-4C0C-BA83-90D0036D00E3}" type="presParOf" srcId="{A6DADE4C-A6FB-42CE-A5AC-8F9263AA9116}" destId="{1525FB17-C6FF-4FAF-A2D7-8277B649F6D0}" srcOrd="2" destOrd="0" presId="urn:microsoft.com/office/officeart/2005/8/layout/radial4"/>
    <dgm:cxn modelId="{5EB8936F-24BA-4C37-BA32-00A9710352FE}" type="presParOf" srcId="{A6DADE4C-A6FB-42CE-A5AC-8F9263AA9116}" destId="{D87895D9-FC85-4594-86EB-E975395CD62C}" srcOrd="3" destOrd="0" presId="urn:microsoft.com/office/officeart/2005/8/layout/radial4"/>
    <dgm:cxn modelId="{20FFF847-6509-49EE-BDCC-1C354E405BB0}" type="presParOf" srcId="{A6DADE4C-A6FB-42CE-A5AC-8F9263AA9116}" destId="{DE663A08-B7C0-42C9-AC04-2661F427F90B}" srcOrd="4" destOrd="0" presId="urn:microsoft.com/office/officeart/2005/8/layout/radial4"/>
    <dgm:cxn modelId="{748BDA27-DCEC-4B28-8F22-5C25986C72C5}" type="presParOf" srcId="{A6DADE4C-A6FB-42CE-A5AC-8F9263AA9116}" destId="{B994F70A-8583-48E6-8E8E-F7FD8F59BC43}" srcOrd="5" destOrd="0" presId="urn:microsoft.com/office/officeart/2005/8/layout/radial4"/>
    <dgm:cxn modelId="{7C1FF902-6E5A-4A52-A387-72D1ADE5BFB1}" type="presParOf" srcId="{A6DADE4C-A6FB-42CE-A5AC-8F9263AA9116}" destId="{57C01D03-64E4-4C99-A5D3-DE83ACBDF82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073EC-D7BD-4F8B-80A8-3C4A4725B96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FE493BCD-EA31-48F3-B9B1-1FC243E03BDE}">
      <dgm:prSet phldrT="[Text]" custT="1"/>
      <dgm:spPr/>
      <dgm:t>
        <a:bodyPr/>
        <a:lstStyle/>
        <a:p>
          <a:endParaRPr lang="en-GB" sz="1800" dirty="0">
            <a:latin typeface="Times New Roman" panose="02020603050405020304" pitchFamily="18" charset="0"/>
            <a:cs typeface="Times New Roman" panose="02020603050405020304" pitchFamily="18" charset="0"/>
          </a:endParaRPr>
        </a:p>
        <a:p>
          <a:r>
            <a:rPr lang="en-GB" sz="1800" dirty="0" err="1">
              <a:latin typeface="Times New Roman" panose="02020603050405020304" pitchFamily="18" charset="0"/>
              <a:cs typeface="Times New Roman" panose="02020603050405020304" pitchFamily="18" charset="0"/>
            </a:rPr>
            <a:t>Hạn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hán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xâm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nhập</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mặn</a:t>
          </a:r>
          <a:endParaRPr lang="en-GB" sz="1800" dirty="0">
            <a:latin typeface="Times New Roman" panose="02020603050405020304" pitchFamily="18" charset="0"/>
            <a:cs typeface="Times New Roman" panose="02020603050405020304" pitchFamily="18" charset="0"/>
          </a:endParaRPr>
        </a:p>
      </dgm:t>
    </dgm:pt>
    <dgm:pt modelId="{681DF07C-A783-4E50-8FA9-BB2931FB524D}" type="parTrans" cxnId="{E58000BC-64F1-490E-B78B-1EDA1368C322}">
      <dgm:prSet/>
      <dgm:spPr/>
      <dgm:t>
        <a:bodyPr/>
        <a:lstStyle/>
        <a:p>
          <a:endParaRPr lang="en-GB"/>
        </a:p>
      </dgm:t>
    </dgm:pt>
    <dgm:pt modelId="{947E5DCC-135F-4951-8CF8-E2AB0855B86A}" type="sibTrans" cxnId="{E58000BC-64F1-490E-B78B-1EDA1368C322}">
      <dgm:prSet/>
      <dgm:spPr/>
      <dgm:t>
        <a:bodyPr/>
        <a:lstStyle/>
        <a:p>
          <a:endParaRPr lang="en-GB"/>
        </a:p>
      </dgm:t>
    </dgm:pt>
    <dgm:pt modelId="{6F543966-B15E-4DA8-8789-AAC14A0554A3}">
      <dgm:prSet phldrT="[Text]" custT="1"/>
      <dgm:spPr/>
      <dgm:t>
        <a:bodyPr/>
        <a:lstStyle/>
        <a:p>
          <a:r>
            <a:rPr lang="en-GB" sz="1800" dirty="0" err="1">
              <a:latin typeface="Times New Roman" panose="02020603050405020304" pitchFamily="18" charset="0"/>
              <a:cs typeface="Times New Roman" panose="02020603050405020304" pitchFamily="18" charset="0"/>
            </a:rPr>
            <a:t>Kéo</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dài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từ</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cuối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năm</a:t>
          </a:r>
          <a:r>
            <a:rPr lang="en-GB" sz="1800" dirty="0">
              <a:latin typeface="Times New Roman" panose="02020603050405020304" pitchFamily="18" charset="0"/>
              <a:cs typeface="Times New Roman" panose="02020603050405020304" pitchFamily="18" charset="0"/>
            </a:rPr>
            <a:t> 2019</a:t>
          </a:r>
        </a:p>
      </dgm:t>
    </dgm:pt>
    <dgm:pt modelId="{7BA7901B-1A5E-4B4C-AFF6-B6707F8624BD}" type="parTrans" cxnId="{4513417D-39BA-45C2-8751-DB0C141B866C}">
      <dgm:prSet/>
      <dgm:spPr/>
      <dgm:t>
        <a:bodyPr/>
        <a:lstStyle/>
        <a:p>
          <a:endParaRPr lang="en-GB"/>
        </a:p>
      </dgm:t>
    </dgm:pt>
    <dgm:pt modelId="{93CDDFAE-5464-45A7-937A-759D52064058}" type="sibTrans" cxnId="{4513417D-39BA-45C2-8751-DB0C141B866C}">
      <dgm:prSet/>
      <dgm:spPr/>
      <dgm:t>
        <a:bodyPr/>
        <a:lstStyle/>
        <a:p>
          <a:endParaRPr lang="en-GB"/>
        </a:p>
      </dgm:t>
    </dgm:pt>
    <dgm:pt modelId="{5E026582-E8F7-4127-88C9-B847E32E9A4E}">
      <dgm:prSet phldrT="[Text]" custT="1"/>
      <dgm:spPr/>
      <dgm:t>
        <a:bodyPr/>
        <a:lstStyle/>
        <a:p>
          <a:r>
            <a:rPr lang="en-GB" sz="1800" dirty="0">
              <a:latin typeface="Times New Roman" panose="02020603050405020304" pitchFamily="18" charset="0"/>
              <a:cs typeface="Times New Roman" panose="02020603050405020304" pitchFamily="18" charset="0"/>
            </a:rPr>
            <a:t>6/13 </a:t>
          </a:r>
          <a:r>
            <a:rPr lang="en-GB" sz="1800" dirty="0" err="1">
              <a:latin typeface="Times New Roman" panose="02020603050405020304" pitchFamily="18" charset="0"/>
              <a:cs typeface="Times New Roman" panose="02020603050405020304" pitchFamily="18" charset="0"/>
            </a:rPr>
            <a:t>tỉnh</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đã</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công</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bố</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tình</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trạng</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khẩn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cấp</a:t>
          </a:r>
          <a:endParaRPr lang="en-GB" sz="1800" dirty="0">
            <a:latin typeface="Times New Roman" panose="02020603050405020304" pitchFamily="18" charset="0"/>
            <a:cs typeface="Times New Roman" panose="02020603050405020304" pitchFamily="18" charset="0"/>
          </a:endParaRPr>
        </a:p>
      </dgm:t>
    </dgm:pt>
    <dgm:pt modelId="{A3E46CD0-14C5-4C66-8089-804FE8949607}" type="parTrans" cxnId="{E9D354BE-4092-4C43-B90A-D313416FC48C}">
      <dgm:prSet/>
      <dgm:spPr/>
      <dgm:t>
        <a:bodyPr/>
        <a:lstStyle/>
        <a:p>
          <a:endParaRPr lang="en-GB"/>
        </a:p>
      </dgm:t>
    </dgm:pt>
    <dgm:pt modelId="{D47E685D-2100-4B62-8993-73FED648E470}" type="sibTrans" cxnId="{E9D354BE-4092-4C43-B90A-D313416FC48C}">
      <dgm:prSet/>
      <dgm:spPr/>
      <dgm:t>
        <a:bodyPr/>
        <a:lstStyle/>
        <a:p>
          <a:endParaRPr lang="en-GB"/>
        </a:p>
      </dgm:t>
    </dgm:pt>
    <dgm:pt modelId="{D0FC04BC-C2B6-4D62-BCAD-6EE2507C001E}">
      <dgm:prSet phldrT="[Text]" custT="1"/>
      <dgm:spPr/>
      <dgm:t>
        <a:bodyPr/>
        <a:lstStyle/>
        <a:p>
          <a:endParaRPr lang="en-GB" sz="1800" dirty="0">
            <a:latin typeface="Times New Roman" panose="02020603050405020304" pitchFamily="18" charset="0"/>
            <a:cs typeface="Times New Roman" panose="02020603050405020304" pitchFamily="18" charset="0"/>
          </a:endParaRPr>
        </a:p>
      </dgm:t>
    </dgm:pt>
    <dgm:pt modelId="{9EE3D6FC-3359-42C2-A8B8-743545CADB90}" type="parTrans" cxnId="{97F6C914-8BEC-4F75-AEB2-DD161A982BC4}">
      <dgm:prSet/>
      <dgm:spPr/>
      <dgm:t>
        <a:bodyPr/>
        <a:lstStyle/>
        <a:p>
          <a:endParaRPr lang="en-GB"/>
        </a:p>
      </dgm:t>
    </dgm:pt>
    <dgm:pt modelId="{FB1528BB-BB1F-4C10-941D-85EEF559E9DB}" type="sibTrans" cxnId="{97F6C914-8BEC-4F75-AEB2-DD161A982BC4}">
      <dgm:prSet/>
      <dgm:spPr/>
      <dgm:t>
        <a:bodyPr/>
        <a:lstStyle/>
        <a:p>
          <a:endParaRPr lang="en-GB"/>
        </a:p>
      </dgm:t>
    </dgm:pt>
    <dgm:pt modelId="{BFE39131-695E-4274-AABA-7E2B41A91B57}">
      <dgm:prSet phldrT="[Text]" custT="1"/>
      <dgm:spPr/>
      <dgm:t>
        <a:bodyPr/>
        <a:lstStyle/>
        <a:p>
          <a:r>
            <a:rPr lang="en-GB" sz="1800" dirty="0">
              <a:latin typeface="Times New Roman" panose="02020603050405020304" pitchFamily="18" charset="0"/>
              <a:cs typeface="Times New Roman" panose="02020603050405020304" pitchFamily="18" charset="0"/>
            </a:rPr>
            <a:t>92 </a:t>
          </a:r>
          <a:r>
            <a:rPr lang="en-GB" sz="1800" dirty="0" err="1">
              <a:latin typeface="Times New Roman" panose="02020603050405020304" pitchFamily="18" charset="0"/>
              <a:cs typeface="Times New Roman" panose="02020603050405020304" pitchFamily="18" charset="0"/>
            </a:rPr>
            <a:t>trận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dông</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lốc</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mưa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lớn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mưa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đá</a:t>
          </a:r>
          <a:r>
            <a:rPr lang="en-GB" sz="1800" dirty="0">
              <a:latin typeface="Times New Roman" panose="02020603050405020304" pitchFamily="18" charset="0"/>
              <a:cs typeface="Times New Roman" panose="02020603050405020304" pitchFamily="18" charset="0"/>
            </a:rPr>
            <a:t>; 8 </a:t>
          </a:r>
          <a:r>
            <a:rPr lang="en-GB" sz="1800" dirty="0" err="1">
              <a:latin typeface="Times New Roman" panose="02020603050405020304" pitchFamily="18" charset="0"/>
              <a:cs typeface="Times New Roman" panose="02020603050405020304" pitchFamily="18" charset="0"/>
            </a:rPr>
            <a:t>đợt</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trên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diện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rộng</a:t>
          </a:r>
          <a:endParaRPr lang="en-GB" sz="1800" dirty="0">
            <a:latin typeface="Times New Roman" panose="02020603050405020304" pitchFamily="18" charset="0"/>
            <a:cs typeface="Times New Roman" panose="02020603050405020304" pitchFamily="18" charset="0"/>
          </a:endParaRPr>
        </a:p>
      </dgm:t>
    </dgm:pt>
    <dgm:pt modelId="{21ED99AA-EA41-41A5-BD27-9EEB93113887}" type="parTrans" cxnId="{98DD7C5F-FBDB-4381-8DFF-B6E456D64538}">
      <dgm:prSet/>
      <dgm:spPr/>
      <dgm:t>
        <a:bodyPr/>
        <a:lstStyle/>
        <a:p>
          <a:endParaRPr lang="en-GB"/>
        </a:p>
      </dgm:t>
    </dgm:pt>
    <dgm:pt modelId="{2F4E4BE1-64F9-4546-911A-5E4A044FE9DB}" type="sibTrans" cxnId="{98DD7C5F-FBDB-4381-8DFF-B6E456D64538}">
      <dgm:prSet/>
      <dgm:spPr/>
      <dgm:t>
        <a:bodyPr/>
        <a:lstStyle/>
        <a:p>
          <a:endParaRPr lang="en-GB"/>
        </a:p>
      </dgm:t>
    </dgm:pt>
    <dgm:pt modelId="{0111DFC7-C175-4E77-919D-F223A867EA65}">
      <dgm:prSet phldrT="[Text]" custT="1"/>
      <dgm:spPr/>
      <dgm:t>
        <a:bodyPr/>
        <a:lstStyle/>
        <a:p>
          <a:r>
            <a:rPr lang="en-GB" sz="1800" dirty="0">
              <a:latin typeface="Times New Roman" panose="02020603050405020304" pitchFamily="18" charset="0"/>
              <a:cs typeface="Times New Roman" panose="02020603050405020304" pitchFamily="18" charset="0"/>
            </a:rPr>
            <a:t>1.618 </a:t>
          </a:r>
          <a:r>
            <a:rPr lang="en-GB" sz="1800" dirty="0" err="1">
              <a:latin typeface="Times New Roman" panose="02020603050405020304" pitchFamily="18" charset="0"/>
              <a:cs typeface="Times New Roman" panose="02020603050405020304" pitchFamily="18" charset="0"/>
            </a:rPr>
            <a:t>nhà</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sập</a:t>
          </a:r>
          <a:r>
            <a:rPr lang="en-GB" sz="1800" dirty="0">
              <a:latin typeface="Times New Roman" panose="02020603050405020304" pitchFamily="18" charset="0"/>
              <a:cs typeface="Times New Roman" panose="02020603050405020304" pitchFamily="18" charset="0"/>
            </a:rPr>
            <a:t>; 52.015 </a:t>
          </a:r>
          <a:r>
            <a:rPr lang="en-GB" sz="1800" dirty="0" err="1">
              <a:latin typeface="Times New Roman" panose="02020603050405020304" pitchFamily="18" charset="0"/>
              <a:cs typeface="Times New Roman" panose="02020603050405020304" pitchFamily="18" charset="0"/>
            </a:rPr>
            <a:t>nhà</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bị</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hư</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hại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tốc</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mái</a:t>
          </a:r>
          <a:endParaRPr lang="en-GB" sz="1800" dirty="0">
            <a:latin typeface="Times New Roman" panose="02020603050405020304" pitchFamily="18" charset="0"/>
            <a:cs typeface="Times New Roman" panose="02020603050405020304" pitchFamily="18" charset="0"/>
          </a:endParaRPr>
        </a:p>
      </dgm:t>
    </dgm:pt>
    <dgm:pt modelId="{BB9BD1CA-1822-4B57-AFED-2969EF76E645}" type="parTrans" cxnId="{EB9DB407-E987-4CF5-9A79-1C68609CD946}">
      <dgm:prSet/>
      <dgm:spPr/>
      <dgm:t>
        <a:bodyPr/>
        <a:lstStyle/>
        <a:p>
          <a:endParaRPr lang="en-GB"/>
        </a:p>
      </dgm:t>
    </dgm:pt>
    <dgm:pt modelId="{7FAFD7AB-8FCD-4DEF-B0F0-F2FC91D1D3E2}" type="sibTrans" cxnId="{EB9DB407-E987-4CF5-9A79-1C68609CD946}">
      <dgm:prSet/>
      <dgm:spPr/>
      <dgm:t>
        <a:bodyPr/>
        <a:lstStyle/>
        <a:p>
          <a:endParaRPr lang="en-GB"/>
        </a:p>
      </dgm:t>
    </dgm:pt>
    <dgm:pt modelId="{8524EF0C-4941-4EC1-A358-EC17C5738F7A}">
      <dgm:prSet phldrT="[Text]" custT="1"/>
      <dgm:spPr/>
      <dgm:t>
        <a:bodyPr/>
        <a:lstStyle/>
        <a:p>
          <a:r>
            <a:rPr lang="en-GB" sz="1800" dirty="0" err="1">
              <a:latin typeface="Times New Roman" panose="02020603050405020304" pitchFamily="18" charset="0"/>
              <a:cs typeface="Times New Roman" panose="02020603050405020304" pitchFamily="18" charset="0"/>
            </a:rPr>
            <a:t>Ảnh</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hưởng</a:t>
          </a:r>
          <a:r>
            <a:rPr lang="en-GB" sz="1800" dirty="0">
              <a:latin typeface="Times New Roman" panose="02020603050405020304" pitchFamily="18" charset="0"/>
              <a:cs typeface="Times New Roman" panose="02020603050405020304" pitchFamily="18" charset="0"/>
            </a:rPr>
            <a:t> 54.700 ha </a:t>
          </a:r>
          <a:r>
            <a:rPr lang="en-GB" sz="1800" dirty="0" err="1">
              <a:latin typeface="Times New Roman" panose="02020603050405020304" pitchFamily="18" charset="0"/>
              <a:cs typeface="Times New Roman" panose="02020603050405020304" pitchFamily="18" charset="0"/>
            </a:rPr>
            <a:t>lúa</a:t>
          </a:r>
          <a:r>
            <a:rPr lang="en-GB" sz="1800" dirty="0">
              <a:latin typeface="Times New Roman" panose="02020603050405020304" pitchFamily="18" charset="0"/>
              <a:cs typeface="Times New Roman" panose="02020603050405020304" pitchFamily="18" charset="0"/>
            </a:rPr>
            <a:t> &amp; 96.000 </a:t>
          </a:r>
          <a:r>
            <a:rPr lang="en-GB" sz="1800" dirty="0" err="1">
              <a:latin typeface="Times New Roman" panose="02020603050405020304" pitchFamily="18" charset="0"/>
              <a:cs typeface="Times New Roman" panose="02020603050405020304" pitchFamily="18" charset="0"/>
            </a:rPr>
            <a:t>hộ</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dân</a:t>
          </a:r>
          <a:endParaRPr lang="en-GB" sz="1800" dirty="0">
            <a:latin typeface="Times New Roman" panose="02020603050405020304" pitchFamily="18" charset="0"/>
            <a:cs typeface="Times New Roman" panose="02020603050405020304" pitchFamily="18" charset="0"/>
          </a:endParaRPr>
        </a:p>
      </dgm:t>
    </dgm:pt>
    <dgm:pt modelId="{AC3DFF81-B0D5-4B87-AFC5-5BF049884084}" type="parTrans" cxnId="{61D3C623-A535-484D-9F0C-C4CFE9E98B8B}">
      <dgm:prSet/>
      <dgm:spPr/>
      <dgm:t>
        <a:bodyPr/>
        <a:lstStyle/>
        <a:p>
          <a:endParaRPr lang="en-GB"/>
        </a:p>
      </dgm:t>
    </dgm:pt>
    <dgm:pt modelId="{CE6D7012-8930-471E-81F5-A10839AC5577}" type="sibTrans" cxnId="{61D3C623-A535-484D-9F0C-C4CFE9E98B8B}">
      <dgm:prSet/>
      <dgm:spPr/>
      <dgm:t>
        <a:bodyPr/>
        <a:lstStyle/>
        <a:p>
          <a:endParaRPr lang="en-GB"/>
        </a:p>
      </dgm:t>
    </dgm:pt>
    <dgm:pt modelId="{AD739626-3248-4720-8047-DA1BEB728042}">
      <dgm:prSet phldrT="[Text]" custT="1"/>
      <dgm:spPr/>
      <dgm:t>
        <a:bodyPr/>
        <a:lstStyle/>
        <a:p>
          <a:r>
            <a:rPr lang="en-GB" sz="1800" dirty="0" err="1">
              <a:latin typeface="Times New Roman" panose="02020603050405020304" pitchFamily="18" charset="0"/>
              <a:cs typeface="Times New Roman" panose="02020603050405020304" pitchFamily="18" charset="0"/>
            </a:rPr>
            <a:t>Sụt</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lún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đê</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đường</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giao</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thông</a:t>
          </a:r>
          <a:endParaRPr lang="en-GB" sz="1800" dirty="0">
            <a:latin typeface="Times New Roman" panose="02020603050405020304" pitchFamily="18" charset="0"/>
            <a:cs typeface="Times New Roman" panose="02020603050405020304" pitchFamily="18" charset="0"/>
          </a:endParaRPr>
        </a:p>
      </dgm:t>
    </dgm:pt>
    <dgm:pt modelId="{5FEDDCCD-F773-4732-AB3C-7C2621E0E284}" type="parTrans" cxnId="{6362B848-513F-4E5C-A6A3-957D4E9B57F4}">
      <dgm:prSet/>
      <dgm:spPr/>
      <dgm:t>
        <a:bodyPr/>
        <a:lstStyle/>
        <a:p>
          <a:endParaRPr lang="en-GB"/>
        </a:p>
      </dgm:t>
    </dgm:pt>
    <dgm:pt modelId="{BBA2D814-3A22-4567-BF40-94685EEBE5E9}" type="sibTrans" cxnId="{6362B848-513F-4E5C-A6A3-957D4E9B57F4}">
      <dgm:prSet/>
      <dgm:spPr/>
      <dgm:t>
        <a:bodyPr/>
        <a:lstStyle/>
        <a:p>
          <a:endParaRPr lang="en-GB"/>
        </a:p>
      </dgm:t>
    </dgm:pt>
    <dgm:pt modelId="{50EA4AD2-28E1-462C-8EAA-7E8EED5E0A8D}">
      <dgm:prSet phldrT="[Text]" custT="1"/>
      <dgm:spPr/>
      <dgm:t>
        <a:bodyPr/>
        <a:lstStyle/>
        <a:p>
          <a:r>
            <a:rPr lang="en-GB" sz="1800" dirty="0">
              <a:latin typeface="Times New Roman" panose="02020603050405020304" pitchFamily="18" charset="0"/>
              <a:cs typeface="Times New Roman" panose="02020603050405020304" pitchFamily="18" charset="0"/>
            </a:rPr>
            <a:t>10.009 ha </a:t>
          </a:r>
          <a:r>
            <a:rPr lang="en-GB" sz="1800" dirty="0" err="1">
              <a:latin typeface="Times New Roman" panose="02020603050405020304" pitchFamily="18" charset="0"/>
              <a:cs typeface="Times New Roman" panose="02020603050405020304" pitchFamily="18" charset="0"/>
            </a:rPr>
            <a:t>lúa</a:t>
          </a:r>
          <a:r>
            <a:rPr lang="en-GB" sz="1800" dirty="0">
              <a:latin typeface="Times New Roman" panose="02020603050405020304" pitchFamily="18" charset="0"/>
              <a:cs typeface="Times New Roman" panose="02020603050405020304" pitchFamily="18" charset="0"/>
            </a:rPr>
            <a:t> &amp; </a:t>
          </a:r>
          <a:r>
            <a:rPr lang="en-GB" sz="1800" dirty="0" err="1">
              <a:latin typeface="Times New Roman" panose="02020603050405020304" pitchFamily="18" charset="0"/>
              <a:cs typeface="Times New Roman" panose="02020603050405020304" pitchFamily="18" charset="0"/>
            </a:rPr>
            <a:t>hoa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màu</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thiệt</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hại</a:t>
          </a:r>
          <a:endParaRPr lang="en-GB" sz="1800" dirty="0">
            <a:latin typeface="Times New Roman" panose="02020603050405020304" pitchFamily="18" charset="0"/>
            <a:cs typeface="Times New Roman" panose="02020603050405020304" pitchFamily="18" charset="0"/>
          </a:endParaRPr>
        </a:p>
      </dgm:t>
    </dgm:pt>
    <dgm:pt modelId="{947697F3-D179-44B5-8A70-39167F78D7B5}" type="parTrans" cxnId="{235B50E1-EB5A-4DBA-9F35-09E399B32F8F}">
      <dgm:prSet/>
      <dgm:spPr/>
      <dgm:t>
        <a:bodyPr/>
        <a:lstStyle/>
        <a:p>
          <a:endParaRPr lang="en-GB"/>
        </a:p>
      </dgm:t>
    </dgm:pt>
    <dgm:pt modelId="{D416D045-01C6-4E1B-AAAB-A810129CACCA}" type="sibTrans" cxnId="{235B50E1-EB5A-4DBA-9F35-09E399B32F8F}">
      <dgm:prSet/>
      <dgm:spPr/>
      <dgm:t>
        <a:bodyPr/>
        <a:lstStyle/>
        <a:p>
          <a:endParaRPr lang="en-GB"/>
        </a:p>
      </dgm:t>
    </dgm:pt>
    <dgm:pt modelId="{B8DE430A-ACDC-4B60-8370-FF297C177610}">
      <dgm:prSet phldrT="[Text]" custT="1"/>
      <dgm:spPr/>
      <dgm:t>
        <a:bodyPr/>
        <a:lstStyle/>
        <a:p>
          <a:r>
            <a:rPr lang="en-GB" sz="1800" dirty="0" err="1">
              <a:latin typeface="Times New Roman" panose="02020603050405020304" pitchFamily="18" charset="0"/>
              <a:cs typeface="Times New Roman" panose="02020603050405020304" pitchFamily="18" charset="0"/>
            </a:rPr>
            <a:t>Ước</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tính</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thiệt</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hại</a:t>
          </a:r>
          <a:r>
            <a:rPr lang="en-GB" sz="1800" dirty="0">
              <a:latin typeface="Times New Roman" panose="02020603050405020304" pitchFamily="18" charset="0"/>
              <a:cs typeface="Times New Roman" panose="02020603050405020304" pitchFamily="18" charset="0"/>
            </a:rPr>
            <a:t> 610 </a:t>
          </a:r>
          <a:r>
            <a:rPr lang="en-GB" sz="1800" dirty="0" err="1">
              <a:latin typeface="Times New Roman" panose="02020603050405020304" pitchFamily="18" charset="0"/>
              <a:cs typeface="Times New Roman" panose="02020603050405020304" pitchFamily="18" charset="0"/>
            </a:rPr>
            <a:t>tỷ</a:t>
          </a:r>
          <a:r>
            <a:rPr lang="en-GB" sz="1800" dirty="0">
              <a:latin typeface="Times New Roman" panose="02020603050405020304" pitchFamily="18" charset="0"/>
              <a:cs typeface="Times New Roman" panose="02020603050405020304" pitchFamily="18" charset="0"/>
            </a:rPr>
            <a:t> VNĐ</a:t>
          </a:r>
        </a:p>
      </dgm:t>
    </dgm:pt>
    <dgm:pt modelId="{AA2AA715-56AD-4B95-9507-B1ABF6061CA9}" type="parTrans" cxnId="{EDA8A6A9-5B7C-4138-BCE4-5F77C7B379E9}">
      <dgm:prSet/>
      <dgm:spPr/>
      <dgm:t>
        <a:bodyPr/>
        <a:lstStyle/>
        <a:p>
          <a:endParaRPr lang="en-GB"/>
        </a:p>
      </dgm:t>
    </dgm:pt>
    <dgm:pt modelId="{1E1610DE-03D8-4BEA-B3DC-C55E93B64160}" type="sibTrans" cxnId="{EDA8A6A9-5B7C-4138-BCE4-5F77C7B379E9}">
      <dgm:prSet/>
      <dgm:spPr/>
      <dgm:t>
        <a:bodyPr/>
        <a:lstStyle/>
        <a:p>
          <a:endParaRPr lang="en-GB"/>
        </a:p>
      </dgm:t>
    </dgm:pt>
    <dgm:pt modelId="{0CF0720E-5726-4CE4-B9D4-39E29D4C7202}">
      <dgm:prSet phldrT="[Text]" custT="1"/>
      <dgm:spPr/>
      <dgm:t>
        <a:bodyPr/>
        <a:lstStyle/>
        <a:p>
          <a:r>
            <a:rPr lang="en-GB" sz="1800" dirty="0" err="1">
              <a:latin typeface="Times New Roman" panose="02020603050405020304" pitchFamily="18" charset="0"/>
              <a:cs typeface="Times New Roman" panose="02020603050405020304" pitchFamily="18" charset="0"/>
            </a:rPr>
            <a:t>Ước</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tính</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thiệt</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hại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trên</a:t>
          </a:r>
          <a:r>
            <a:rPr lang="en-GB" sz="1800" dirty="0">
              <a:latin typeface="Times New Roman" panose="02020603050405020304" pitchFamily="18" charset="0"/>
              <a:cs typeface="Times New Roman" panose="02020603050405020304" pitchFamily="18" charset="0"/>
            </a:rPr>
            <a:t> 3.000 </a:t>
          </a:r>
          <a:r>
            <a:rPr lang="en-GB" sz="1800" dirty="0" err="1">
              <a:latin typeface="Times New Roman" panose="02020603050405020304" pitchFamily="18" charset="0"/>
              <a:cs typeface="Times New Roman" panose="02020603050405020304" pitchFamily="18" charset="0"/>
            </a:rPr>
            <a:t>tỷ</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đồng</a:t>
          </a:r>
          <a:endParaRPr lang="en-GB" sz="1800" dirty="0">
            <a:latin typeface="Times New Roman" panose="02020603050405020304" pitchFamily="18" charset="0"/>
            <a:cs typeface="Times New Roman" panose="02020603050405020304" pitchFamily="18" charset="0"/>
          </a:endParaRPr>
        </a:p>
      </dgm:t>
    </dgm:pt>
    <dgm:pt modelId="{DBFA1993-E5CD-401F-9270-DFF40E35FCB6}" type="parTrans" cxnId="{F84370DA-B2B6-4367-882D-9D371FFAA12B}">
      <dgm:prSet/>
      <dgm:spPr/>
      <dgm:t>
        <a:bodyPr/>
        <a:lstStyle/>
        <a:p>
          <a:endParaRPr lang="en-GB"/>
        </a:p>
      </dgm:t>
    </dgm:pt>
    <dgm:pt modelId="{925383E3-D4E8-4845-839D-3A479CBE3125}" type="sibTrans" cxnId="{F84370DA-B2B6-4367-882D-9D371FFAA12B}">
      <dgm:prSet/>
      <dgm:spPr/>
      <dgm:t>
        <a:bodyPr/>
        <a:lstStyle/>
        <a:p>
          <a:endParaRPr lang="en-GB"/>
        </a:p>
      </dgm:t>
    </dgm:pt>
    <dgm:pt modelId="{08D9FCB1-D4DF-4A38-9FEA-18F97FDD5E43}">
      <dgm:prSet phldrT="[Text]" custT="1"/>
      <dgm:spPr/>
      <dgm:t>
        <a:bodyPr/>
        <a:lstStyle/>
        <a:p>
          <a:r>
            <a:rPr lang="en-GB" sz="1800" dirty="0">
              <a:latin typeface="Times New Roman" panose="02020603050405020304" pitchFamily="18" charset="0"/>
              <a:cs typeface="Times New Roman" panose="02020603050405020304" pitchFamily="18" charset="0"/>
            </a:rPr>
            <a:t>02 </a:t>
          </a:r>
          <a:r>
            <a:rPr lang="en-GB" sz="1800" dirty="0" err="1">
              <a:latin typeface="Times New Roman" panose="02020603050405020304" pitchFamily="18" charset="0"/>
              <a:cs typeface="Times New Roman" panose="02020603050405020304" pitchFamily="18" charset="0"/>
            </a:rPr>
            <a:t>trận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lũ</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quét</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sạt</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lở</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đất</a:t>
          </a:r>
          <a:r>
            <a:rPr lang="en-GB" sz="1800" dirty="0">
              <a:latin typeface="Times New Roman" panose="02020603050405020304" pitchFamily="18" charset="0"/>
              <a:cs typeface="Times New Roman" panose="02020603050405020304" pitchFamily="18" charset="0"/>
            </a:rPr>
            <a:t>; 12 </a:t>
          </a:r>
          <a:r>
            <a:rPr lang="en-GB" sz="1800" dirty="0" err="1">
              <a:latin typeface="Times New Roman" panose="02020603050405020304" pitchFamily="18" charset="0"/>
              <a:cs typeface="Times New Roman" panose="02020603050405020304" pitchFamily="18" charset="0"/>
            </a:rPr>
            <a:t>trận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động</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đất</a:t>
          </a:r>
          <a:endParaRPr lang="en-GB" sz="1800" dirty="0">
            <a:latin typeface="Times New Roman" panose="02020603050405020304" pitchFamily="18" charset="0"/>
            <a:cs typeface="Times New Roman" panose="02020603050405020304" pitchFamily="18" charset="0"/>
          </a:endParaRPr>
        </a:p>
      </dgm:t>
    </dgm:pt>
    <dgm:pt modelId="{603E6CC9-4CAB-4E95-B057-249C1078D4F1}" type="parTrans" cxnId="{6AA43F01-AAC0-415A-A0FD-CF0CFFCDA18F}">
      <dgm:prSet/>
      <dgm:spPr/>
      <dgm:t>
        <a:bodyPr/>
        <a:lstStyle/>
        <a:p>
          <a:endParaRPr lang="en-GB"/>
        </a:p>
      </dgm:t>
    </dgm:pt>
    <dgm:pt modelId="{5DE8CA88-8065-4660-9C42-7749BA208B16}" type="sibTrans" cxnId="{6AA43F01-AAC0-415A-A0FD-CF0CFFCDA18F}">
      <dgm:prSet/>
      <dgm:spPr/>
      <dgm:t>
        <a:bodyPr/>
        <a:lstStyle/>
        <a:p>
          <a:endParaRPr lang="en-GB"/>
        </a:p>
      </dgm:t>
    </dgm:pt>
    <dgm:pt modelId="{B95800AA-5D56-4287-8051-4B0BFD5B0B3F}">
      <dgm:prSet phldrT="[Text]" custT="1"/>
      <dgm:spPr/>
      <dgm:t>
        <a:bodyPr/>
        <a:lstStyle/>
        <a:p>
          <a:r>
            <a:rPr lang="en-GB" sz="1800" dirty="0">
              <a:latin typeface="Times New Roman" panose="02020603050405020304" pitchFamily="18" charset="0"/>
              <a:cs typeface="Times New Roman" panose="02020603050405020304" pitchFamily="18" charset="0"/>
            </a:rPr>
            <a:t>19 </a:t>
          </a:r>
          <a:r>
            <a:rPr lang="en-GB" sz="1800" dirty="0" err="1">
              <a:latin typeface="Times New Roman" panose="02020603050405020304" pitchFamily="18" charset="0"/>
              <a:cs typeface="Times New Roman" panose="02020603050405020304" pitchFamily="18" charset="0"/>
            </a:rPr>
            <a:t>người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chết</a:t>
          </a:r>
          <a:r>
            <a:rPr lang="en-GB" sz="1800" dirty="0">
              <a:latin typeface="Times New Roman" panose="02020603050405020304" pitchFamily="18" charset="0"/>
              <a:cs typeface="Times New Roman" panose="02020603050405020304" pitchFamily="18" charset="0"/>
            </a:rPr>
            <a:t>; 79 </a:t>
          </a:r>
          <a:r>
            <a:rPr lang="en-GB" sz="1800" dirty="0" err="1">
              <a:latin typeface="Times New Roman" panose="02020603050405020304" pitchFamily="18" charset="0"/>
              <a:cs typeface="Times New Roman" panose="02020603050405020304" pitchFamily="18" charset="0"/>
            </a:rPr>
            <a:t>người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bị</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thương</a:t>
          </a:r>
          <a:endParaRPr lang="en-GB" sz="1800" dirty="0">
            <a:latin typeface="Times New Roman" panose="02020603050405020304" pitchFamily="18" charset="0"/>
            <a:cs typeface="Times New Roman" panose="02020603050405020304" pitchFamily="18" charset="0"/>
          </a:endParaRPr>
        </a:p>
      </dgm:t>
    </dgm:pt>
    <dgm:pt modelId="{385ECE1A-FEB5-476E-9116-EA8EDB7B2FD3}" type="parTrans" cxnId="{35E9A2F7-0DBE-47AC-A3F3-233FDE500668}">
      <dgm:prSet/>
      <dgm:spPr/>
      <dgm:t>
        <a:bodyPr/>
        <a:lstStyle/>
        <a:p>
          <a:endParaRPr lang="en-GB"/>
        </a:p>
      </dgm:t>
    </dgm:pt>
    <dgm:pt modelId="{A7ACFB88-557D-40A6-83CE-FC9C099329F6}" type="sibTrans" cxnId="{35E9A2F7-0DBE-47AC-A3F3-233FDE500668}">
      <dgm:prSet/>
      <dgm:spPr/>
      <dgm:t>
        <a:bodyPr/>
        <a:lstStyle/>
        <a:p>
          <a:endParaRPr lang="en-GB"/>
        </a:p>
      </dgm:t>
    </dgm:pt>
    <dgm:pt modelId="{E44BA0E4-9108-44D0-9697-D1BCFC5AF7D2}" type="pres">
      <dgm:prSet presAssocID="{171073EC-D7BD-4F8B-80A8-3C4A4725B96F}" presName="linear" presStyleCnt="0">
        <dgm:presLayoutVars>
          <dgm:dir/>
          <dgm:resizeHandles val="exact"/>
        </dgm:presLayoutVars>
      </dgm:prSet>
      <dgm:spPr/>
      <dgm:t>
        <a:bodyPr/>
        <a:lstStyle/>
        <a:p>
          <a:endParaRPr lang="en-US"/>
        </a:p>
      </dgm:t>
    </dgm:pt>
    <dgm:pt modelId="{6B323112-DB20-4363-A79C-C4A555D81373}" type="pres">
      <dgm:prSet presAssocID="{FE493BCD-EA31-48F3-B9B1-1FC243E03BDE}" presName="comp" presStyleCnt="0"/>
      <dgm:spPr/>
    </dgm:pt>
    <dgm:pt modelId="{FE4FB376-4955-4B3B-8424-9B4717A30AEE}" type="pres">
      <dgm:prSet presAssocID="{FE493BCD-EA31-48F3-B9B1-1FC243E03BDE}" presName="box" presStyleLbl="node1" presStyleIdx="0" presStyleCnt="2" custScaleY="113670"/>
      <dgm:spPr/>
      <dgm:t>
        <a:bodyPr/>
        <a:lstStyle/>
        <a:p>
          <a:endParaRPr lang="en-US"/>
        </a:p>
      </dgm:t>
    </dgm:pt>
    <dgm:pt modelId="{A5EB17BF-5C4E-46DF-9E6B-DD7FD38A5E05}" type="pres">
      <dgm:prSet presAssocID="{FE493BCD-EA31-48F3-B9B1-1FC243E03BDE}"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97F8C554-EA87-479D-8326-67FC864B86DF}" type="pres">
      <dgm:prSet presAssocID="{FE493BCD-EA31-48F3-B9B1-1FC243E03BDE}" presName="text" presStyleLbl="node1" presStyleIdx="0" presStyleCnt="2">
        <dgm:presLayoutVars>
          <dgm:bulletEnabled val="1"/>
        </dgm:presLayoutVars>
      </dgm:prSet>
      <dgm:spPr/>
      <dgm:t>
        <a:bodyPr/>
        <a:lstStyle/>
        <a:p>
          <a:endParaRPr lang="en-US"/>
        </a:p>
      </dgm:t>
    </dgm:pt>
    <dgm:pt modelId="{A06AADFF-CAB6-488D-95A7-18A916235797}" type="pres">
      <dgm:prSet presAssocID="{947E5DCC-135F-4951-8CF8-E2AB0855B86A}" presName="spacer" presStyleCnt="0"/>
      <dgm:spPr/>
    </dgm:pt>
    <dgm:pt modelId="{5DB1DBCC-D927-4B06-811B-284CB7F63C0A}" type="pres">
      <dgm:prSet presAssocID="{D0FC04BC-C2B6-4D62-BCAD-6EE2507C001E}" presName="comp" presStyleCnt="0"/>
      <dgm:spPr/>
    </dgm:pt>
    <dgm:pt modelId="{245DF597-B9DC-47B6-94F1-DEB99BEEB6A9}" type="pres">
      <dgm:prSet presAssocID="{D0FC04BC-C2B6-4D62-BCAD-6EE2507C001E}" presName="box" presStyleLbl="node1" presStyleIdx="1" presStyleCnt="2" custScaleY="109205"/>
      <dgm:spPr/>
      <dgm:t>
        <a:bodyPr/>
        <a:lstStyle/>
        <a:p>
          <a:endParaRPr lang="en-US"/>
        </a:p>
      </dgm:t>
    </dgm:pt>
    <dgm:pt modelId="{0A96445E-61B7-4177-A9CC-5B2EB5FF3889}" type="pres">
      <dgm:prSet presAssocID="{D0FC04BC-C2B6-4D62-BCAD-6EE2507C001E}"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83D756E4-7E5B-4434-B52B-FD8A4B3B75A1}" type="pres">
      <dgm:prSet presAssocID="{D0FC04BC-C2B6-4D62-BCAD-6EE2507C001E}" presName="text" presStyleLbl="node1" presStyleIdx="1" presStyleCnt="2">
        <dgm:presLayoutVars>
          <dgm:bulletEnabled val="1"/>
        </dgm:presLayoutVars>
      </dgm:prSet>
      <dgm:spPr/>
      <dgm:t>
        <a:bodyPr/>
        <a:lstStyle/>
        <a:p>
          <a:endParaRPr lang="en-US"/>
        </a:p>
      </dgm:t>
    </dgm:pt>
  </dgm:ptLst>
  <dgm:cxnLst>
    <dgm:cxn modelId="{0F44C9E2-676A-4250-AA55-C44964AAF741}" type="presOf" srcId="{5E026582-E8F7-4127-88C9-B847E32E9A4E}" destId="{FE4FB376-4955-4B3B-8424-9B4717A30AEE}" srcOrd="0" destOrd="2" presId="urn:microsoft.com/office/officeart/2005/8/layout/vList4"/>
    <dgm:cxn modelId="{235B50E1-EB5A-4DBA-9F35-09E399B32F8F}" srcId="{D0FC04BC-C2B6-4D62-BCAD-6EE2507C001E}" destId="{50EA4AD2-28E1-462C-8EAA-7E8EED5E0A8D}" srcOrd="4" destOrd="0" parTransId="{947697F3-D179-44B5-8A70-39167F78D7B5}" sibTransId="{D416D045-01C6-4E1B-AAAB-A810129CACCA}"/>
    <dgm:cxn modelId="{9C9A840E-8FDE-4F85-BDC0-5FAAE48035C5}" type="presOf" srcId="{0111DFC7-C175-4E77-919D-F223A867EA65}" destId="{245DF597-B9DC-47B6-94F1-DEB99BEEB6A9}" srcOrd="0" destOrd="4" presId="urn:microsoft.com/office/officeart/2005/8/layout/vList4"/>
    <dgm:cxn modelId="{D9B635DA-7BD8-4B16-B4D4-9EB5EB77B09C}" type="presOf" srcId="{BFE39131-695E-4274-AABA-7E2B41A91B57}" destId="{83D756E4-7E5B-4434-B52B-FD8A4B3B75A1}" srcOrd="1" destOrd="1" presId="urn:microsoft.com/office/officeart/2005/8/layout/vList4"/>
    <dgm:cxn modelId="{E58000BC-64F1-490E-B78B-1EDA1368C322}" srcId="{171073EC-D7BD-4F8B-80A8-3C4A4725B96F}" destId="{FE493BCD-EA31-48F3-B9B1-1FC243E03BDE}" srcOrd="0" destOrd="0" parTransId="{681DF07C-A783-4E50-8FA9-BB2931FB524D}" sibTransId="{947E5DCC-135F-4951-8CF8-E2AB0855B86A}"/>
    <dgm:cxn modelId="{388B3876-51AB-4A93-987F-CFD02BEF60FE}" type="presOf" srcId="{FE493BCD-EA31-48F3-B9B1-1FC243E03BDE}" destId="{FE4FB376-4955-4B3B-8424-9B4717A30AEE}" srcOrd="0" destOrd="0" presId="urn:microsoft.com/office/officeart/2005/8/layout/vList4"/>
    <dgm:cxn modelId="{4513417D-39BA-45C2-8751-DB0C141B866C}" srcId="{FE493BCD-EA31-48F3-B9B1-1FC243E03BDE}" destId="{6F543966-B15E-4DA8-8789-AAC14A0554A3}" srcOrd="0" destOrd="0" parTransId="{7BA7901B-1A5E-4B4C-AFF6-B6707F8624BD}" sibTransId="{93CDDFAE-5464-45A7-937A-759D52064058}"/>
    <dgm:cxn modelId="{DC41D086-0DBC-45C1-90B2-1FB91C899487}" type="presOf" srcId="{D0FC04BC-C2B6-4D62-BCAD-6EE2507C001E}" destId="{83D756E4-7E5B-4434-B52B-FD8A4B3B75A1}" srcOrd="1" destOrd="0" presId="urn:microsoft.com/office/officeart/2005/8/layout/vList4"/>
    <dgm:cxn modelId="{F84370DA-B2B6-4367-882D-9D371FFAA12B}" srcId="{FE493BCD-EA31-48F3-B9B1-1FC243E03BDE}" destId="{0CF0720E-5726-4CE4-B9D4-39E29D4C7202}" srcOrd="4" destOrd="0" parTransId="{DBFA1993-E5CD-401F-9270-DFF40E35FCB6}" sibTransId="{925383E3-D4E8-4845-839D-3A479CBE3125}"/>
    <dgm:cxn modelId="{5D2B1393-0C49-45A1-AF42-4CF829AA5959}" type="presOf" srcId="{B95800AA-5D56-4287-8051-4B0BFD5B0B3F}" destId="{83D756E4-7E5B-4434-B52B-FD8A4B3B75A1}" srcOrd="1" destOrd="3" presId="urn:microsoft.com/office/officeart/2005/8/layout/vList4"/>
    <dgm:cxn modelId="{C2EAC416-C023-43C6-A9DF-607273EF8AEC}" type="presOf" srcId="{5E026582-E8F7-4127-88C9-B847E32E9A4E}" destId="{97F8C554-EA87-479D-8326-67FC864B86DF}" srcOrd="1" destOrd="2" presId="urn:microsoft.com/office/officeart/2005/8/layout/vList4"/>
    <dgm:cxn modelId="{204FAF42-D5B4-40A5-BEF6-9466A431B60C}" type="presOf" srcId="{0CF0720E-5726-4CE4-B9D4-39E29D4C7202}" destId="{FE4FB376-4955-4B3B-8424-9B4717A30AEE}" srcOrd="0" destOrd="5" presId="urn:microsoft.com/office/officeart/2005/8/layout/vList4"/>
    <dgm:cxn modelId="{08E9EECD-B22E-4971-B7B8-B07FD3923D8A}" type="presOf" srcId="{AD739626-3248-4720-8047-DA1BEB728042}" destId="{97F8C554-EA87-479D-8326-67FC864B86DF}" srcOrd="1" destOrd="4" presId="urn:microsoft.com/office/officeart/2005/8/layout/vList4"/>
    <dgm:cxn modelId="{6362B848-513F-4E5C-A6A3-957D4E9B57F4}" srcId="{FE493BCD-EA31-48F3-B9B1-1FC243E03BDE}" destId="{AD739626-3248-4720-8047-DA1BEB728042}" srcOrd="3" destOrd="0" parTransId="{5FEDDCCD-F773-4732-AB3C-7C2621E0E284}" sibTransId="{BBA2D814-3A22-4567-BF40-94685EEBE5E9}"/>
    <dgm:cxn modelId="{7E94ED36-43ED-44E6-A257-C1F8366FE2D8}" type="presOf" srcId="{50EA4AD2-28E1-462C-8EAA-7E8EED5E0A8D}" destId="{245DF597-B9DC-47B6-94F1-DEB99BEEB6A9}" srcOrd="0" destOrd="5" presId="urn:microsoft.com/office/officeart/2005/8/layout/vList4"/>
    <dgm:cxn modelId="{6751728A-E6F5-4F4A-BE59-4E4C061F45D1}" type="presOf" srcId="{BFE39131-695E-4274-AABA-7E2B41A91B57}" destId="{245DF597-B9DC-47B6-94F1-DEB99BEEB6A9}" srcOrd="0" destOrd="1" presId="urn:microsoft.com/office/officeart/2005/8/layout/vList4"/>
    <dgm:cxn modelId="{42A446A4-AE8B-46FE-A5E0-3C6D7A118F86}" type="presOf" srcId="{D0FC04BC-C2B6-4D62-BCAD-6EE2507C001E}" destId="{245DF597-B9DC-47B6-94F1-DEB99BEEB6A9}" srcOrd="0" destOrd="0" presId="urn:microsoft.com/office/officeart/2005/8/layout/vList4"/>
    <dgm:cxn modelId="{61D3C623-A535-484D-9F0C-C4CFE9E98B8B}" srcId="{FE493BCD-EA31-48F3-B9B1-1FC243E03BDE}" destId="{8524EF0C-4941-4EC1-A358-EC17C5738F7A}" srcOrd="2" destOrd="0" parTransId="{AC3DFF81-B0D5-4B87-AFC5-5BF049884084}" sibTransId="{CE6D7012-8930-471E-81F5-A10839AC5577}"/>
    <dgm:cxn modelId="{0E3BE77C-2A04-4C91-A3D2-933D4D2BF3D1}" type="presOf" srcId="{0CF0720E-5726-4CE4-B9D4-39E29D4C7202}" destId="{97F8C554-EA87-479D-8326-67FC864B86DF}" srcOrd="1" destOrd="5" presId="urn:microsoft.com/office/officeart/2005/8/layout/vList4"/>
    <dgm:cxn modelId="{79D7EF40-6889-498B-9FBE-AF6FD44E4440}" type="presOf" srcId="{B95800AA-5D56-4287-8051-4B0BFD5B0B3F}" destId="{245DF597-B9DC-47B6-94F1-DEB99BEEB6A9}" srcOrd="0" destOrd="3" presId="urn:microsoft.com/office/officeart/2005/8/layout/vList4"/>
    <dgm:cxn modelId="{BD03549B-B314-4593-B448-3D98350F1ED0}" type="presOf" srcId="{6F543966-B15E-4DA8-8789-AAC14A0554A3}" destId="{97F8C554-EA87-479D-8326-67FC864B86DF}" srcOrd="1" destOrd="1" presId="urn:microsoft.com/office/officeart/2005/8/layout/vList4"/>
    <dgm:cxn modelId="{75DFEBE9-9634-489A-AEB1-3F709A6165A8}" type="presOf" srcId="{6F543966-B15E-4DA8-8789-AAC14A0554A3}" destId="{FE4FB376-4955-4B3B-8424-9B4717A30AEE}" srcOrd="0" destOrd="1" presId="urn:microsoft.com/office/officeart/2005/8/layout/vList4"/>
    <dgm:cxn modelId="{EDA8A6A9-5B7C-4138-BCE4-5F77C7B379E9}" srcId="{D0FC04BC-C2B6-4D62-BCAD-6EE2507C001E}" destId="{B8DE430A-ACDC-4B60-8370-FF297C177610}" srcOrd="5" destOrd="0" parTransId="{AA2AA715-56AD-4B95-9507-B1ABF6061CA9}" sibTransId="{1E1610DE-03D8-4BEA-B3DC-C55E93B64160}"/>
    <dgm:cxn modelId="{9B59D74A-FED5-4A2A-8DB0-382726580500}" type="presOf" srcId="{08D9FCB1-D4DF-4A38-9FEA-18F97FDD5E43}" destId="{245DF597-B9DC-47B6-94F1-DEB99BEEB6A9}" srcOrd="0" destOrd="2" presId="urn:microsoft.com/office/officeart/2005/8/layout/vList4"/>
    <dgm:cxn modelId="{968CDC43-1F5B-4218-BFA6-3C1FA96F2897}" type="presOf" srcId="{B8DE430A-ACDC-4B60-8370-FF297C177610}" destId="{245DF597-B9DC-47B6-94F1-DEB99BEEB6A9}" srcOrd="0" destOrd="6" presId="urn:microsoft.com/office/officeart/2005/8/layout/vList4"/>
    <dgm:cxn modelId="{6AA43F01-AAC0-415A-A0FD-CF0CFFCDA18F}" srcId="{D0FC04BC-C2B6-4D62-BCAD-6EE2507C001E}" destId="{08D9FCB1-D4DF-4A38-9FEA-18F97FDD5E43}" srcOrd="1" destOrd="0" parTransId="{603E6CC9-4CAB-4E95-B057-249C1078D4F1}" sibTransId="{5DE8CA88-8065-4660-9C42-7749BA208B16}"/>
    <dgm:cxn modelId="{622E4F3D-3228-4FBE-9C01-0E172E477A7E}" type="presOf" srcId="{AD739626-3248-4720-8047-DA1BEB728042}" destId="{FE4FB376-4955-4B3B-8424-9B4717A30AEE}" srcOrd="0" destOrd="4" presId="urn:microsoft.com/office/officeart/2005/8/layout/vList4"/>
    <dgm:cxn modelId="{12234419-BAF2-479F-A9D2-ED8293EC5A98}" type="presOf" srcId="{8524EF0C-4941-4EC1-A358-EC17C5738F7A}" destId="{97F8C554-EA87-479D-8326-67FC864B86DF}" srcOrd="1" destOrd="3" presId="urn:microsoft.com/office/officeart/2005/8/layout/vList4"/>
    <dgm:cxn modelId="{EB9DB407-E987-4CF5-9A79-1C68609CD946}" srcId="{D0FC04BC-C2B6-4D62-BCAD-6EE2507C001E}" destId="{0111DFC7-C175-4E77-919D-F223A867EA65}" srcOrd="3" destOrd="0" parTransId="{BB9BD1CA-1822-4B57-AFED-2969EF76E645}" sibTransId="{7FAFD7AB-8FCD-4DEF-B0F0-F2FC91D1D3E2}"/>
    <dgm:cxn modelId="{35E9A2F7-0DBE-47AC-A3F3-233FDE500668}" srcId="{D0FC04BC-C2B6-4D62-BCAD-6EE2507C001E}" destId="{B95800AA-5D56-4287-8051-4B0BFD5B0B3F}" srcOrd="2" destOrd="0" parTransId="{385ECE1A-FEB5-476E-9116-EA8EDB7B2FD3}" sibTransId="{A7ACFB88-557D-40A6-83CE-FC9C099329F6}"/>
    <dgm:cxn modelId="{97F6C914-8BEC-4F75-AEB2-DD161A982BC4}" srcId="{171073EC-D7BD-4F8B-80A8-3C4A4725B96F}" destId="{D0FC04BC-C2B6-4D62-BCAD-6EE2507C001E}" srcOrd="1" destOrd="0" parTransId="{9EE3D6FC-3359-42C2-A8B8-743545CADB90}" sibTransId="{FB1528BB-BB1F-4C10-941D-85EEF559E9DB}"/>
    <dgm:cxn modelId="{9151BAE8-A872-403B-9A03-7595F797B7F7}" type="presOf" srcId="{08D9FCB1-D4DF-4A38-9FEA-18F97FDD5E43}" destId="{83D756E4-7E5B-4434-B52B-FD8A4B3B75A1}" srcOrd="1" destOrd="2" presId="urn:microsoft.com/office/officeart/2005/8/layout/vList4"/>
    <dgm:cxn modelId="{92DFEE8C-2CF2-4564-94DB-E0546A056F3A}" type="presOf" srcId="{50EA4AD2-28E1-462C-8EAA-7E8EED5E0A8D}" destId="{83D756E4-7E5B-4434-B52B-FD8A4B3B75A1}" srcOrd="1" destOrd="5" presId="urn:microsoft.com/office/officeart/2005/8/layout/vList4"/>
    <dgm:cxn modelId="{E9D354BE-4092-4C43-B90A-D313416FC48C}" srcId="{FE493BCD-EA31-48F3-B9B1-1FC243E03BDE}" destId="{5E026582-E8F7-4127-88C9-B847E32E9A4E}" srcOrd="1" destOrd="0" parTransId="{A3E46CD0-14C5-4C66-8089-804FE8949607}" sibTransId="{D47E685D-2100-4B62-8993-73FED648E470}"/>
    <dgm:cxn modelId="{F7D15537-92F7-4C2F-95A8-F027764A45B3}" type="presOf" srcId="{171073EC-D7BD-4F8B-80A8-3C4A4725B96F}" destId="{E44BA0E4-9108-44D0-9697-D1BCFC5AF7D2}" srcOrd="0" destOrd="0" presId="urn:microsoft.com/office/officeart/2005/8/layout/vList4"/>
    <dgm:cxn modelId="{A667E43D-D840-480C-8048-C7ADA64345EC}" type="presOf" srcId="{B8DE430A-ACDC-4B60-8370-FF297C177610}" destId="{83D756E4-7E5B-4434-B52B-FD8A4B3B75A1}" srcOrd="1" destOrd="6" presId="urn:microsoft.com/office/officeart/2005/8/layout/vList4"/>
    <dgm:cxn modelId="{5A930FDC-0E1F-4504-8B61-1C7FC9288278}" type="presOf" srcId="{FE493BCD-EA31-48F3-B9B1-1FC243E03BDE}" destId="{97F8C554-EA87-479D-8326-67FC864B86DF}" srcOrd="1" destOrd="0" presId="urn:microsoft.com/office/officeart/2005/8/layout/vList4"/>
    <dgm:cxn modelId="{98DD7C5F-FBDB-4381-8DFF-B6E456D64538}" srcId="{D0FC04BC-C2B6-4D62-BCAD-6EE2507C001E}" destId="{BFE39131-695E-4274-AABA-7E2B41A91B57}" srcOrd="0" destOrd="0" parTransId="{21ED99AA-EA41-41A5-BD27-9EEB93113887}" sibTransId="{2F4E4BE1-64F9-4546-911A-5E4A044FE9DB}"/>
    <dgm:cxn modelId="{7F7CCE9D-2CD3-4FC9-9D50-DBCFED1F6E52}" type="presOf" srcId="{0111DFC7-C175-4E77-919D-F223A867EA65}" destId="{83D756E4-7E5B-4434-B52B-FD8A4B3B75A1}" srcOrd="1" destOrd="4" presId="urn:microsoft.com/office/officeart/2005/8/layout/vList4"/>
    <dgm:cxn modelId="{61129B95-D297-4243-B447-F526D83450B1}" type="presOf" srcId="{8524EF0C-4941-4EC1-A358-EC17C5738F7A}" destId="{FE4FB376-4955-4B3B-8424-9B4717A30AEE}" srcOrd="0" destOrd="3" presId="urn:microsoft.com/office/officeart/2005/8/layout/vList4"/>
    <dgm:cxn modelId="{A4C28006-EA1A-411E-8670-180CF84A2035}" type="presParOf" srcId="{E44BA0E4-9108-44D0-9697-D1BCFC5AF7D2}" destId="{6B323112-DB20-4363-A79C-C4A555D81373}" srcOrd="0" destOrd="0" presId="urn:microsoft.com/office/officeart/2005/8/layout/vList4"/>
    <dgm:cxn modelId="{55E4E074-FA23-4290-9A7E-E2CBA2FA1558}" type="presParOf" srcId="{6B323112-DB20-4363-A79C-C4A555D81373}" destId="{FE4FB376-4955-4B3B-8424-9B4717A30AEE}" srcOrd="0" destOrd="0" presId="urn:microsoft.com/office/officeart/2005/8/layout/vList4"/>
    <dgm:cxn modelId="{F7D74B54-05D7-432C-A9F7-A6F288E577B4}" type="presParOf" srcId="{6B323112-DB20-4363-A79C-C4A555D81373}" destId="{A5EB17BF-5C4E-46DF-9E6B-DD7FD38A5E05}" srcOrd="1" destOrd="0" presId="urn:microsoft.com/office/officeart/2005/8/layout/vList4"/>
    <dgm:cxn modelId="{2F559EF3-A2E3-47D1-A820-7C343FCBD262}" type="presParOf" srcId="{6B323112-DB20-4363-A79C-C4A555D81373}" destId="{97F8C554-EA87-479D-8326-67FC864B86DF}" srcOrd="2" destOrd="0" presId="urn:microsoft.com/office/officeart/2005/8/layout/vList4"/>
    <dgm:cxn modelId="{D1CBE1CD-AB67-47C6-8564-DB946B6A138F}" type="presParOf" srcId="{E44BA0E4-9108-44D0-9697-D1BCFC5AF7D2}" destId="{A06AADFF-CAB6-488D-95A7-18A916235797}" srcOrd="1" destOrd="0" presId="urn:microsoft.com/office/officeart/2005/8/layout/vList4"/>
    <dgm:cxn modelId="{629ED613-D065-4FB5-B9FF-F09DC6C61031}" type="presParOf" srcId="{E44BA0E4-9108-44D0-9697-D1BCFC5AF7D2}" destId="{5DB1DBCC-D927-4B06-811B-284CB7F63C0A}" srcOrd="2" destOrd="0" presId="urn:microsoft.com/office/officeart/2005/8/layout/vList4"/>
    <dgm:cxn modelId="{24735BC2-4861-4F5C-9AE5-AA8D8E75D432}" type="presParOf" srcId="{5DB1DBCC-D927-4B06-811B-284CB7F63C0A}" destId="{245DF597-B9DC-47B6-94F1-DEB99BEEB6A9}" srcOrd="0" destOrd="0" presId="urn:microsoft.com/office/officeart/2005/8/layout/vList4"/>
    <dgm:cxn modelId="{D4D13FEA-7D78-4D23-88E7-38AE915FB8E4}" type="presParOf" srcId="{5DB1DBCC-D927-4B06-811B-284CB7F63C0A}" destId="{0A96445E-61B7-4177-A9CC-5B2EB5FF3889}" srcOrd="1" destOrd="0" presId="urn:microsoft.com/office/officeart/2005/8/layout/vList4"/>
    <dgm:cxn modelId="{9865C83C-4504-4FF4-8804-6C6BA70C245D}" type="presParOf" srcId="{5DB1DBCC-D927-4B06-811B-284CB7F63C0A}" destId="{83D756E4-7E5B-4434-B52B-FD8A4B3B75A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12EFDB-B0B8-4BB2-A2EE-775D82F5F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58E29DB-77BA-4262-9B42-9DF0EC6CBA3A}">
      <dgm:prSet phldrT="[Text]" custT="1"/>
      <dgm:spPr/>
      <dgm:t>
        <a:bodyPr/>
        <a:lstStyle/>
        <a:p>
          <a:r>
            <a:rPr lang="vi-VN" sz="2800" dirty="0">
              <a:latin typeface="Times New Roman" panose="02020603050405020304" pitchFamily="18" charset="0"/>
              <a:cs typeface="Times New Roman" panose="02020603050405020304" pitchFamily="18" charset="0"/>
            </a:rPr>
            <a:t>M</a:t>
          </a:r>
          <a:r>
            <a:rPr lang="en-GB" sz="2800" dirty="0" err="1">
              <a:latin typeface="Times New Roman" panose="02020603050405020304" pitchFamily="18" charset="0"/>
              <a:cs typeface="Times New Roman" panose="02020603050405020304" pitchFamily="18" charset="0"/>
            </a:rPr>
            <a:t>ưa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lũ</a:t>
          </a:r>
          <a:endParaRPr lang="en-GB" sz="2800" dirty="0">
            <a:latin typeface="Times New Roman" panose="02020603050405020304" pitchFamily="18" charset="0"/>
            <a:cs typeface="Times New Roman" panose="02020603050405020304" pitchFamily="18" charset="0"/>
          </a:endParaRPr>
        </a:p>
      </dgm:t>
    </dgm:pt>
    <dgm:pt modelId="{3CB396DA-367A-407E-8274-F7925C0165A4}" type="parTrans" cxnId="{39397AC5-4CA9-4936-B800-91A648A45656}">
      <dgm:prSet/>
      <dgm:spPr/>
      <dgm:t>
        <a:bodyPr/>
        <a:lstStyle/>
        <a:p>
          <a:endParaRPr lang="en-GB"/>
        </a:p>
      </dgm:t>
    </dgm:pt>
    <dgm:pt modelId="{E08F60A9-2B05-4061-8B43-6F26B31A7ADD}" type="sibTrans" cxnId="{39397AC5-4CA9-4936-B800-91A648A45656}">
      <dgm:prSet/>
      <dgm:spPr/>
      <dgm:t>
        <a:bodyPr/>
        <a:lstStyle/>
        <a:p>
          <a:endParaRPr lang="en-GB"/>
        </a:p>
      </dgm:t>
    </dgm:pt>
    <dgm:pt modelId="{2B3C03EB-E84E-41D9-B35B-7BE5A3FA5304}">
      <dgm:prSet phldrT="[Text]" custT="1"/>
      <dgm:spPr/>
      <dgm:t>
        <a:bodyPr/>
        <a:lstStyle/>
        <a:p>
          <a:r>
            <a:rPr lang="en-GB" sz="2800" dirty="0" err="1">
              <a:latin typeface="Times New Roman" panose="02020603050405020304" pitchFamily="18" charset="0"/>
              <a:cs typeface="Times New Roman" panose="02020603050405020304" pitchFamily="18" charset="0"/>
            </a:rPr>
            <a:t>Bão</a:t>
          </a:r>
          <a:endParaRPr lang="en-GB" sz="2800" dirty="0">
            <a:latin typeface="Times New Roman" panose="02020603050405020304" pitchFamily="18" charset="0"/>
            <a:cs typeface="Times New Roman" panose="02020603050405020304" pitchFamily="18" charset="0"/>
          </a:endParaRPr>
        </a:p>
      </dgm:t>
    </dgm:pt>
    <dgm:pt modelId="{86B5BE55-B44B-4690-90F3-A68D13DBCFED}" type="parTrans" cxnId="{83876125-FFE1-4E4F-A11E-90E1A856EE63}">
      <dgm:prSet/>
      <dgm:spPr/>
      <dgm:t>
        <a:bodyPr/>
        <a:lstStyle/>
        <a:p>
          <a:endParaRPr lang="en-GB"/>
        </a:p>
      </dgm:t>
    </dgm:pt>
    <dgm:pt modelId="{17EC6B75-E218-40B7-BCD3-C52DE0932F27}" type="sibTrans" cxnId="{83876125-FFE1-4E4F-A11E-90E1A856EE63}">
      <dgm:prSet/>
      <dgm:spPr/>
      <dgm:t>
        <a:bodyPr/>
        <a:lstStyle/>
        <a:p>
          <a:endParaRPr lang="en-GB"/>
        </a:p>
      </dgm:t>
    </dgm:pt>
    <dgm:pt modelId="{1AB1F215-75C7-4040-839D-8BDB219F9DCC}">
      <dgm:prSet phldrT="[Text]" custT="1"/>
      <dgm:spPr/>
      <dgm:t>
        <a:bodyPr/>
        <a:lstStyle/>
        <a:p>
          <a:pPr>
            <a:buNone/>
          </a:pPr>
          <a:r>
            <a:rPr lang="en-GB" sz="2800" dirty="0" err="1">
              <a:latin typeface="Times New Roman" panose="02020603050405020304" pitchFamily="18" charset="0"/>
              <a:cs typeface="Times New Roman" panose="02020603050405020304" pitchFamily="18" charset="0"/>
            </a:rPr>
            <a:t>Động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đất</a:t>
          </a:r>
          <a:endParaRPr lang="en-GB" sz="2800" dirty="0">
            <a:latin typeface="Times New Roman" panose="02020603050405020304" pitchFamily="18" charset="0"/>
            <a:cs typeface="Times New Roman" panose="02020603050405020304" pitchFamily="18" charset="0"/>
          </a:endParaRPr>
        </a:p>
      </dgm:t>
    </dgm:pt>
    <dgm:pt modelId="{C041CA78-E00C-4DF8-9237-29D0B3814533}" type="parTrans" cxnId="{AF654CC7-2A9F-4BAB-865D-C26FDC8DA26A}">
      <dgm:prSet/>
      <dgm:spPr/>
      <dgm:t>
        <a:bodyPr/>
        <a:lstStyle/>
        <a:p>
          <a:endParaRPr lang="en-GB"/>
        </a:p>
      </dgm:t>
    </dgm:pt>
    <dgm:pt modelId="{14BF78B2-1A78-48F0-ABB3-0B02D38CDBB3}" type="sibTrans" cxnId="{AF654CC7-2A9F-4BAB-865D-C26FDC8DA26A}">
      <dgm:prSet/>
      <dgm:spPr/>
      <dgm:t>
        <a:bodyPr/>
        <a:lstStyle/>
        <a:p>
          <a:endParaRPr lang="en-GB"/>
        </a:p>
      </dgm:t>
    </dgm:pt>
    <dgm:pt modelId="{7CE2CCF3-222C-4C99-939D-5AC72568CF50}">
      <dgm:prSet phldrT="[Text]" custT="1"/>
      <dgm:spPr/>
      <dgm:t>
        <a:bodyPr/>
        <a:lstStyle/>
        <a:p>
          <a:r>
            <a:rPr lang="en-GB" sz="2000" dirty="0" err="1">
              <a:latin typeface="Times New Roman" panose="02020603050405020304" pitchFamily="18" charset="0"/>
              <a:cs typeface="Times New Roman" panose="02020603050405020304" pitchFamily="18" charset="0"/>
            </a:rPr>
            <a:t>Cường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độ</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lớn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nhất</a:t>
          </a:r>
          <a:r>
            <a:rPr lang="en-GB" sz="2000" dirty="0">
              <a:latin typeface="Times New Roman" panose="02020603050405020304" pitchFamily="18" charset="0"/>
              <a:cs typeface="Times New Roman" panose="02020603050405020304" pitchFamily="18" charset="0"/>
            </a:rPr>
            <a:t>:</a:t>
          </a:r>
        </a:p>
      </dgm:t>
    </dgm:pt>
    <dgm:pt modelId="{C426F69F-D847-4DC4-8E25-B87B95594C1A}" type="parTrans" cxnId="{12647FF3-023E-440A-B153-84D682B21535}">
      <dgm:prSet/>
      <dgm:spPr/>
      <dgm:t>
        <a:bodyPr/>
        <a:lstStyle/>
        <a:p>
          <a:endParaRPr lang="en-GB"/>
        </a:p>
      </dgm:t>
    </dgm:pt>
    <dgm:pt modelId="{F95F8146-9FCC-461D-809C-A8578C946CC3}" type="sibTrans" cxnId="{12647FF3-023E-440A-B153-84D682B21535}">
      <dgm:prSet/>
      <dgm:spPr/>
      <dgm:t>
        <a:bodyPr/>
        <a:lstStyle/>
        <a:p>
          <a:endParaRPr lang="en-GB"/>
        </a:p>
      </dgm:t>
    </dgm:pt>
    <dgm:pt modelId="{E7D7D071-B3AA-4381-9443-B1113A7D7995}">
      <dgm:prSet phldrT="[Text]" custT="1"/>
      <dgm:spPr/>
      <dgm:t>
        <a:bodyPr/>
        <a:lstStyle/>
        <a:p>
          <a:pPr>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dgm:t>
    </dgm:pt>
    <dgm:pt modelId="{585D12BD-CF05-47F8-B97B-10C7749C31E3}" type="parTrans" cxnId="{DD602011-14F9-4C90-AB1E-32F654E26CA4}">
      <dgm:prSet/>
      <dgm:spPr/>
      <dgm:t>
        <a:bodyPr/>
        <a:lstStyle/>
        <a:p>
          <a:endParaRPr lang="en-GB"/>
        </a:p>
      </dgm:t>
    </dgm:pt>
    <dgm:pt modelId="{F92E5C56-4CB9-49F4-AC47-B63DFC1987A5}" type="sibTrans" cxnId="{DD602011-14F9-4C90-AB1E-32F654E26CA4}">
      <dgm:prSet/>
      <dgm:spPr/>
      <dgm:t>
        <a:bodyPr/>
        <a:lstStyle/>
        <a:p>
          <a:endParaRPr lang="en-GB"/>
        </a:p>
      </dgm:t>
    </dgm:pt>
    <dgm:pt modelId="{55E7B864-7083-4EB0-BBC9-41F65416C978}">
      <dgm:prSet phldrT="[Text]" custT="1"/>
      <dgm:spPr/>
      <dgm:t>
        <a:bodyPr/>
        <a:lstStyle/>
        <a:p>
          <a:r>
            <a:rPr lang="en-GB" sz="2000" dirty="0" err="1">
              <a:latin typeface="Times New Roman" panose="02020603050405020304" pitchFamily="18" charset="0"/>
              <a:cs typeface="Times New Roman" panose="02020603050405020304" pitchFamily="18" charset="0"/>
            </a:rPr>
            <a:t>Đông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Bắc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cấp</a:t>
          </a:r>
          <a:r>
            <a:rPr lang="en-GB" sz="2000" dirty="0">
              <a:latin typeface="Times New Roman" panose="02020603050405020304" pitchFamily="18" charset="0"/>
              <a:cs typeface="Times New Roman" panose="02020603050405020304" pitchFamily="18" charset="0"/>
            </a:rPr>
            <a:t> 7</a:t>
          </a:r>
        </a:p>
      </dgm:t>
    </dgm:pt>
    <dgm:pt modelId="{D2143246-ACB0-4801-91A6-1BF15B323F1C}" type="parTrans" cxnId="{F2F09AB6-035E-4C34-ADB1-391E7DFED808}">
      <dgm:prSet/>
      <dgm:spPr/>
      <dgm:t>
        <a:bodyPr/>
        <a:lstStyle/>
        <a:p>
          <a:endParaRPr lang="en-GB"/>
        </a:p>
      </dgm:t>
    </dgm:pt>
    <dgm:pt modelId="{C91097E6-F7D5-4EB0-AE07-E9626F0215EF}" type="sibTrans" cxnId="{F2F09AB6-035E-4C34-ADB1-391E7DFED808}">
      <dgm:prSet/>
      <dgm:spPr/>
      <dgm:t>
        <a:bodyPr/>
        <a:lstStyle/>
        <a:p>
          <a:endParaRPr lang="en-GB"/>
        </a:p>
      </dgm:t>
    </dgm:pt>
    <dgm:pt modelId="{B26541CF-D4DA-4771-BFC1-B7A808E0CC61}">
      <dgm:prSet phldrT="[Text]" custT="1"/>
      <dgm:spPr/>
      <dgm:t>
        <a:bodyPr/>
        <a:lstStyle/>
        <a:p>
          <a:r>
            <a:rPr lang="en-GB" sz="2000" dirty="0" err="1">
              <a:latin typeface="Times New Roman" panose="02020603050405020304" pitchFamily="18" charset="0"/>
              <a:cs typeface="Times New Roman" panose="02020603050405020304" pitchFamily="18" charset="0"/>
            </a:rPr>
            <a:t>Tây</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Bắc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cấp</a:t>
          </a:r>
          <a:r>
            <a:rPr lang="en-GB" sz="2000" dirty="0">
              <a:latin typeface="Times New Roman" panose="02020603050405020304" pitchFamily="18" charset="0"/>
              <a:cs typeface="Times New Roman" panose="02020603050405020304" pitchFamily="18" charset="0"/>
            </a:rPr>
            <a:t> 8 - 9</a:t>
          </a:r>
        </a:p>
      </dgm:t>
    </dgm:pt>
    <dgm:pt modelId="{F60431DA-9400-480C-8F82-B824F5B043DC}" type="parTrans" cxnId="{25AEAC3A-F4E3-48CF-9415-B946BC72898E}">
      <dgm:prSet/>
      <dgm:spPr/>
      <dgm:t>
        <a:bodyPr/>
        <a:lstStyle/>
        <a:p>
          <a:endParaRPr lang="en-GB"/>
        </a:p>
      </dgm:t>
    </dgm:pt>
    <dgm:pt modelId="{1916D870-4FA9-4189-B96B-FC90B9F750B5}" type="sibTrans" cxnId="{25AEAC3A-F4E3-48CF-9415-B946BC72898E}">
      <dgm:prSet/>
      <dgm:spPr/>
      <dgm:t>
        <a:bodyPr/>
        <a:lstStyle/>
        <a:p>
          <a:endParaRPr lang="en-GB"/>
        </a:p>
      </dgm:t>
    </dgm:pt>
    <dgm:pt modelId="{07A98327-D0DC-42D7-B6C5-A178E7289C15}">
      <dgm:prSet phldrT="[Text]" custT="1"/>
      <dgm:spPr/>
      <dgm:t>
        <a:bodyPr/>
        <a:lstStyle/>
        <a:p>
          <a:r>
            <a:rPr lang="en-GB" sz="2000" dirty="0" err="1">
              <a:latin typeface="Times New Roman" panose="02020603050405020304" pitchFamily="18" charset="0"/>
              <a:cs typeface="Times New Roman" panose="02020603050405020304" pitchFamily="18" charset="0"/>
            </a:rPr>
            <a:t>Hoạt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động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muộn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hơn</a:t>
          </a:r>
          <a:r>
            <a:rPr lang="en-GB" sz="2000" dirty="0">
              <a:latin typeface="Times New Roman" panose="02020603050405020304" pitchFamily="18" charset="0"/>
              <a:cs typeface="Times New Roman" panose="02020603050405020304" pitchFamily="18" charset="0"/>
            </a:rPr>
            <a:t> TBNN</a:t>
          </a:r>
        </a:p>
      </dgm:t>
    </dgm:pt>
    <dgm:pt modelId="{2CF0257B-7FEB-49BB-BFCA-0DA2CFFBFCE5}" type="sibTrans" cxnId="{315DB732-B7C3-4518-ABB7-2C07FECDA598}">
      <dgm:prSet/>
      <dgm:spPr/>
      <dgm:t>
        <a:bodyPr/>
        <a:lstStyle/>
        <a:p>
          <a:endParaRPr lang="en-GB"/>
        </a:p>
      </dgm:t>
    </dgm:pt>
    <dgm:pt modelId="{6B5F8C00-02D7-49CE-AD7E-9CEEC84456DF}" type="parTrans" cxnId="{315DB732-B7C3-4518-ABB7-2C07FECDA598}">
      <dgm:prSet/>
      <dgm:spPr/>
      <dgm:t>
        <a:bodyPr/>
        <a:lstStyle/>
        <a:p>
          <a:endParaRPr lang="en-GB"/>
        </a:p>
      </dgm:t>
    </dgm:pt>
    <dgm:pt modelId="{3D1BE617-AD4E-4274-A9A8-10F73B6F9B2A}">
      <dgm:prSet phldrT="[Text]" custT="1"/>
      <dgm:spPr/>
      <dgm:t>
        <a:bodyPr/>
        <a:lstStyle/>
        <a:p>
          <a:r>
            <a:rPr lang="en-GB" sz="2000" dirty="0" err="1">
              <a:latin typeface="Times New Roman" panose="02020603050405020304" pitchFamily="18" charset="0"/>
              <a:cs typeface="Times New Roman" panose="02020603050405020304" pitchFamily="18" charset="0"/>
            </a:rPr>
            <a:t>Tập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trung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vào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tháng</a:t>
          </a:r>
          <a:r>
            <a:rPr lang="en-GB" sz="2000" dirty="0">
              <a:latin typeface="Times New Roman" panose="02020603050405020304" pitchFamily="18" charset="0"/>
              <a:cs typeface="Times New Roman" panose="02020603050405020304" pitchFamily="18" charset="0"/>
            </a:rPr>
            <a:t> 8 – 10</a:t>
          </a:r>
        </a:p>
      </dgm:t>
    </dgm:pt>
    <dgm:pt modelId="{1E576E16-03B4-4628-AEE9-BE071B8341A7}" type="parTrans" cxnId="{4BE2D3C0-8A44-4955-A253-A72FFEA4771F}">
      <dgm:prSet/>
      <dgm:spPr/>
      <dgm:t>
        <a:bodyPr/>
        <a:lstStyle/>
        <a:p>
          <a:endParaRPr lang="en-GB"/>
        </a:p>
      </dgm:t>
    </dgm:pt>
    <dgm:pt modelId="{4AB5F9F4-E69C-4948-A2D3-538D769A3AAC}" type="sibTrans" cxnId="{4BE2D3C0-8A44-4955-A253-A72FFEA4771F}">
      <dgm:prSet/>
      <dgm:spPr/>
      <dgm:t>
        <a:bodyPr/>
        <a:lstStyle/>
        <a:p>
          <a:endParaRPr lang="en-GB"/>
        </a:p>
      </dgm:t>
    </dgm:pt>
    <dgm:pt modelId="{8C470E0D-CB17-4324-A0BB-A6DF7D74A44D}">
      <dgm:prSet phldrT="[Text]" custT="1"/>
      <dgm:spPr/>
      <dgm:t>
        <a:bodyPr/>
        <a:lstStyle/>
        <a:p>
          <a:r>
            <a:rPr lang="en-GB" sz="2000" dirty="0" err="1">
              <a:latin typeface="Times New Roman" panose="02020603050405020304" pitchFamily="18" charset="0"/>
              <a:cs typeface="Times New Roman" panose="02020603050405020304" pitchFamily="18" charset="0"/>
            </a:rPr>
            <a:t>Lượng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mưa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tháng</a:t>
          </a:r>
          <a:r>
            <a:rPr lang="en-GB" sz="2000" dirty="0">
              <a:latin typeface="Times New Roman" panose="02020603050405020304" pitchFamily="18" charset="0"/>
              <a:cs typeface="Times New Roman" panose="02020603050405020304" pitchFamily="18" charset="0"/>
            </a:rPr>
            <a:t> 7: 10-25%; </a:t>
          </a:r>
          <a:r>
            <a:rPr lang="en-GB" sz="2000" dirty="0" err="1">
              <a:latin typeface="Times New Roman" panose="02020603050405020304" pitchFamily="18" charset="0"/>
              <a:cs typeface="Times New Roman" panose="02020603050405020304" pitchFamily="18" charset="0"/>
            </a:rPr>
            <a:t>tháng</a:t>
          </a:r>
          <a:r>
            <a:rPr lang="en-GB" sz="2000" dirty="0">
              <a:latin typeface="Times New Roman" panose="02020603050405020304" pitchFamily="18" charset="0"/>
              <a:cs typeface="Times New Roman" panose="02020603050405020304" pitchFamily="18" charset="0"/>
            </a:rPr>
            <a:t> 9: 15-30%; </a:t>
          </a:r>
          <a:r>
            <a:rPr lang="en-GB" sz="2000" dirty="0" err="1">
              <a:latin typeface="Times New Roman" panose="02020603050405020304" pitchFamily="18" charset="0"/>
              <a:cs typeface="Times New Roman" panose="02020603050405020304" pitchFamily="18" charset="0"/>
            </a:rPr>
            <a:t>tháng</a:t>
          </a:r>
          <a:r>
            <a:rPr lang="en-GB" sz="2000" dirty="0">
              <a:latin typeface="Times New Roman" panose="02020603050405020304" pitchFamily="18" charset="0"/>
              <a:cs typeface="Times New Roman" panose="02020603050405020304" pitchFamily="18" charset="0"/>
            </a:rPr>
            <a:t> 8, 10, 11 </a:t>
          </a:r>
          <a:r>
            <a:rPr lang="en-GB" sz="2000" dirty="0" err="1">
              <a:latin typeface="Times New Roman" panose="02020603050405020304" pitchFamily="18" charset="0"/>
              <a:cs typeface="Times New Roman" panose="02020603050405020304" pitchFamily="18" charset="0"/>
            </a:rPr>
            <a:t>tương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đương</a:t>
          </a:r>
          <a:endParaRPr lang="en-GB" sz="2000" dirty="0">
            <a:latin typeface="Times New Roman" panose="02020603050405020304" pitchFamily="18" charset="0"/>
            <a:cs typeface="Times New Roman" panose="02020603050405020304" pitchFamily="18" charset="0"/>
          </a:endParaRPr>
        </a:p>
      </dgm:t>
    </dgm:pt>
    <dgm:pt modelId="{B85D9E88-BAC4-4CF8-9C70-613B2E44A7AA}" type="parTrans" cxnId="{E08042C9-FECB-4A17-BD50-8EE97A19B68C}">
      <dgm:prSet/>
      <dgm:spPr/>
      <dgm:t>
        <a:bodyPr/>
        <a:lstStyle/>
        <a:p>
          <a:endParaRPr lang="en-GB"/>
        </a:p>
      </dgm:t>
    </dgm:pt>
    <dgm:pt modelId="{88299E5E-F549-4F90-B73B-57DEA2B1DDD4}" type="sibTrans" cxnId="{E08042C9-FECB-4A17-BD50-8EE97A19B68C}">
      <dgm:prSet/>
      <dgm:spPr/>
      <dgm:t>
        <a:bodyPr/>
        <a:lstStyle/>
        <a:p>
          <a:endParaRPr lang="en-GB"/>
        </a:p>
      </dgm:t>
    </dgm:pt>
    <dgm:pt modelId="{EDFD0A44-A1CA-4D84-AE02-31738A4165B9}">
      <dgm:prSet phldrT="[Text]" custT="1"/>
      <dgm:spPr/>
      <dgm:t>
        <a:bodyPr/>
        <a:lstStyle/>
        <a:p>
          <a:r>
            <a:rPr lang="en-GB" sz="2000" dirty="0" err="1">
              <a:latin typeface="Times New Roman" panose="02020603050405020304" pitchFamily="18" charset="0"/>
              <a:cs typeface="Times New Roman" panose="02020603050405020304" pitchFamily="18" charset="0"/>
            </a:rPr>
            <a:t>Số</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lượng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bão</a:t>
          </a:r>
          <a:r>
            <a:rPr lang="en-GB" sz="2000" dirty="0">
              <a:latin typeface="Times New Roman" panose="02020603050405020304" pitchFamily="18" charset="0"/>
              <a:cs typeface="Times New Roman" panose="02020603050405020304" pitchFamily="18" charset="0"/>
            </a:rPr>
            <a:t>/ATNĐ </a:t>
          </a:r>
          <a:r>
            <a:rPr lang="en-GB" sz="2000" dirty="0" err="1">
              <a:latin typeface="Times New Roman" panose="02020603050405020304" pitchFamily="18" charset="0"/>
              <a:cs typeface="Times New Roman" panose="02020603050405020304" pitchFamily="18" charset="0"/>
            </a:rPr>
            <a:t>xấp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xỉ</a:t>
          </a:r>
          <a:r>
            <a:rPr lang="en-GB" sz="2000" dirty="0">
              <a:latin typeface="Times New Roman" panose="02020603050405020304" pitchFamily="18" charset="0"/>
              <a:cs typeface="Times New Roman" panose="02020603050405020304" pitchFamily="18" charset="0"/>
            </a:rPr>
            <a:t> so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TBNN</a:t>
          </a:r>
        </a:p>
      </dgm:t>
    </dgm:pt>
    <dgm:pt modelId="{04BF9966-68B9-4507-9F18-61711850F95F}" type="parTrans" cxnId="{046CC1E0-EF58-4CB6-BA1F-B7919BF48E5C}">
      <dgm:prSet/>
      <dgm:spPr/>
      <dgm:t>
        <a:bodyPr/>
        <a:lstStyle/>
        <a:p>
          <a:endParaRPr lang="en-GB"/>
        </a:p>
      </dgm:t>
    </dgm:pt>
    <dgm:pt modelId="{79559EC4-3D03-4E74-9A0F-AA02594B320F}" type="sibTrans" cxnId="{046CC1E0-EF58-4CB6-BA1F-B7919BF48E5C}">
      <dgm:prSet/>
      <dgm:spPr/>
      <dgm:t>
        <a:bodyPr/>
        <a:lstStyle/>
        <a:p>
          <a:endParaRPr lang="en-GB"/>
        </a:p>
      </dgm:t>
    </dgm:pt>
    <dgm:pt modelId="{9F73D8E8-A1B0-4B52-9002-BFB01EB05E4E}">
      <dgm:prSet phldrT="[Text]" custT="1"/>
      <dgm:spPr/>
      <dgm:t>
        <a:bodyPr/>
        <a:lstStyle/>
        <a:p>
          <a:r>
            <a:rPr lang="en-GB" sz="2000" dirty="0" err="1">
              <a:latin typeface="Times New Roman" panose="02020603050405020304" pitchFamily="18" charset="0"/>
              <a:cs typeface="Times New Roman" panose="02020603050405020304" pitchFamily="18" charset="0"/>
            </a:rPr>
            <a:t>Đỉnh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lũ</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phổ</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biến</a:t>
          </a:r>
          <a:r>
            <a:rPr lang="en-GB" sz="2000" dirty="0">
              <a:latin typeface="Times New Roman" panose="02020603050405020304" pitchFamily="18" charset="0"/>
              <a:cs typeface="Times New Roman" panose="02020603050405020304" pitchFamily="18" charset="0"/>
            </a:rPr>
            <a:t> ở </a:t>
          </a:r>
          <a:r>
            <a:rPr lang="en-GB" sz="2000" dirty="0" err="1">
              <a:latin typeface="Times New Roman" panose="02020603050405020304" pitchFamily="18" charset="0"/>
              <a:cs typeface="Times New Roman" panose="02020603050405020304" pitchFamily="18" charset="0"/>
            </a:rPr>
            <a:t>mức</a:t>
          </a:r>
          <a:r>
            <a:rPr lang="en-GB" sz="2000" dirty="0">
              <a:latin typeface="Times New Roman" panose="02020603050405020304" pitchFamily="18" charset="0"/>
              <a:cs typeface="Times New Roman" panose="02020603050405020304" pitchFamily="18" charset="0"/>
            </a:rPr>
            <a:t> BĐ1-BĐ2, </a:t>
          </a:r>
          <a:r>
            <a:rPr lang="en-GB" sz="2000" dirty="0" err="1">
              <a:latin typeface="Times New Roman" panose="02020603050405020304" pitchFamily="18" charset="0"/>
              <a:cs typeface="Times New Roman" panose="02020603050405020304" pitchFamily="18" charset="0"/>
            </a:rPr>
            <a:t>sông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suối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nhỏ</a:t>
          </a:r>
          <a:r>
            <a:rPr lang="en-GB" sz="2000" dirty="0">
              <a:latin typeface="Times New Roman" panose="02020603050405020304" pitchFamily="18" charset="0"/>
              <a:cs typeface="Times New Roman" panose="02020603050405020304" pitchFamily="18" charset="0"/>
            </a:rPr>
            <a:t> BĐ2-BĐ3</a:t>
          </a:r>
        </a:p>
      </dgm:t>
    </dgm:pt>
    <dgm:pt modelId="{DD154A0B-BC16-4AEE-8CDC-E099BD6EA6E1}" type="parTrans" cxnId="{CBC9B74A-5647-4DB8-9FC8-45341F12CF96}">
      <dgm:prSet/>
      <dgm:spPr/>
      <dgm:t>
        <a:bodyPr/>
        <a:lstStyle/>
        <a:p>
          <a:endParaRPr lang="en-GB"/>
        </a:p>
      </dgm:t>
    </dgm:pt>
    <dgm:pt modelId="{5342F3C3-450E-4F66-A207-6DF22F385170}" type="sibTrans" cxnId="{CBC9B74A-5647-4DB8-9FC8-45341F12CF96}">
      <dgm:prSet/>
      <dgm:spPr/>
      <dgm:t>
        <a:bodyPr/>
        <a:lstStyle/>
        <a:p>
          <a:endParaRPr lang="en-GB"/>
        </a:p>
      </dgm:t>
    </dgm:pt>
    <dgm:pt modelId="{9324E4FE-DBF9-44FC-A5BC-DED9671A2A8D}">
      <dgm:prSet phldrT="[Text]" custT="1"/>
      <dgm:spPr/>
      <dgm:t>
        <a:bodyPr/>
        <a:lstStyle/>
        <a:p>
          <a:r>
            <a:rPr lang="en-GB" sz="2000" dirty="0">
              <a:latin typeface="Times New Roman" panose="02020603050405020304" pitchFamily="18" charset="0"/>
              <a:cs typeface="Times New Roman" panose="02020603050405020304" pitchFamily="18" charset="0"/>
            </a:rPr>
            <a:t>11-13 </a:t>
          </a:r>
          <a:r>
            <a:rPr lang="en-GB" sz="2000" dirty="0" err="1">
              <a:latin typeface="Times New Roman" panose="02020603050405020304" pitchFamily="18" charset="0"/>
              <a:cs typeface="Times New Roman" panose="02020603050405020304" pitchFamily="18" charset="0"/>
            </a:rPr>
            <a:t>cơn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bão</a:t>
          </a:r>
          <a:r>
            <a:rPr lang="en-GB" sz="2000" dirty="0">
              <a:latin typeface="Times New Roman" panose="02020603050405020304" pitchFamily="18" charset="0"/>
              <a:cs typeface="Times New Roman" panose="02020603050405020304" pitchFamily="18" charset="0"/>
            </a:rPr>
            <a:t>/ATNĐ</a:t>
          </a:r>
        </a:p>
      </dgm:t>
    </dgm:pt>
    <dgm:pt modelId="{D0C9F67D-F5CE-47A2-ADB4-95343AA1D7DC}" type="parTrans" cxnId="{AB9169BD-F765-4CBE-806C-6C58B55D167B}">
      <dgm:prSet/>
      <dgm:spPr/>
      <dgm:t>
        <a:bodyPr/>
        <a:lstStyle/>
        <a:p>
          <a:endParaRPr lang="en-GB"/>
        </a:p>
      </dgm:t>
    </dgm:pt>
    <dgm:pt modelId="{E93E5462-9F30-4826-88D7-BA2FF33578DC}" type="sibTrans" cxnId="{AB9169BD-F765-4CBE-806C-6C58B55D167B}">
      <dgm:prSet/>
      <dgm:spPr/>
      <dgm:t>
        <a:bodyPr/>
        <a:lstStyle/>
        <a:p>
          <a:endParaRPr lang="en-GB"/>
        </a:p>
      </dgm:t>
    </dgm:pt>
    <dgm:pt modelId="{3FC33889-3AAB-4A2D-824E-5E576FAD4199}">
      <dgm:prSet phldrT="[Text]" custT="1"/>
      <dgm:spPr/>
      <dgm:t>
        <a:bodyPr/>
        <a:lstStyle/>
        <a:p>
          <a:r>
            <a:rPr lang="en-GB" sz="2000" dirty="0">
              <a:latin typeface="Times New Roman" panose="02020603050405020304" pitchFamily="18" charset="0"/>
              <a:cs typeface="Times New Roman" panose="02020603050405020304" pitchFamily="18" charset="0"/>
            </a:rPr>
            <a:t>5-6 </a:t>
          </a:r>
          <a:r>
            <a:rPr lang="en-GB" sz="2000" dirty="0" err="1">
              <a:latin typeface="Times New Roman" panose="02020603050405020304" pitchFamily="18" charset="0"/>
              <a:cs typeface="Times New Roman" panose="02020603050405020304" pitchFamily="18" charset="0"/>
            </a:rPr>
            <a:t>cơn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bão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ảnh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hưởng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tiếp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đất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liền</a:t>
          </a:r>
          <a:endParaRPr lang="en-GB" sz="2000" dirty="0">
            <a:latin typeface="Times New Roman" panose="02020603050405020304" pitchFamily="18" charset="0"/>
            <a:cs typeface="Times New Roman" panose="02020603050405020304" pitchFamily="18" charset="0"/>
          </a:endParaRPr>
        </a:p>
      </dgm:t>
    </dgm:pt>
    <dgm:pt modelId="{6E279D5D-D3DE-4B2D-B21C-07428B658392}" type="parTrans" cxnId="{1F6ADD7F-9A22-4D74-9A75-8B70A1D30887}">
      <dgm:prSet/>
      <dgm:spPr/>
      <dgm:t>
        <a:bodyPr/>
        <a:lstStyle/>
        <a:p>
          <a:endParaRPr lang="en-GB"/>
        </a:p>
      </dgm:t>
    </dgm:pt>
    <dgm:pt modelId="{70154A10-0B9C-4FBE-8F68-18F98B93405D}" type="sibTrans" cxnId="{1F6ADD7F-9A22-4D74-9A75-8B70A1D30887}">
      <dgm:prSet/>
      <dgm:spPr/>
      <dgm:t>
        <a:bodyPr/>
        <a:lstStyle/>
        <a:p>
          <a:endParaRPr lang="en-GB"/>
        </a:p>
      </dgm:t>
    </dgm:pt>
    <dgm:pt modelId="{7C379A5A-6069-4127-86D8-E235D1F6AA4B}">
      <dgm:prSet phldrT="[Text]" custT="1"/>
      <dgm:spPr/>
      <dgm:t>
        <a:bodyPr/>
        <a:lstStyle/>
        <a:p>
          <a:r>
            <a:rPr lang="en-GB" sz="2000" dirty="0" err="1">
              <a:latin typeface="Times New Roman" panose="02020603050405020304" pitchFamily="18" charset="0"/>
              <a:cs typeface="Times New Roman" panose="02020603050405020304" pitchFamily="18" charset="0"/>
            </a:rPr>
            <a:t>Nguy</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cơ</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xảy</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mưa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lũ</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tương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tự</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Trung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Quốc</a:t>
          </a:r>
          <a:endParaRPr lang="en-GB" sz="2000" dirty="0">
            <a:latin typeface="Times New Roman" panose="02020603050405020304" pitchFamily="18" charset="0"/>
            <a:cs typeface="Times New Roman" panose="02020603050405020304" pitchFamily="18" charset="0"/>
          </a:endParaRPr>
        </a:p>
      </dgm:t>
    </dgm:pt>
    <dgm:pt modelId="{19A254F1-5A99-4ECC-AC43-FADB68730693}" type="parTrans" cxnId="{E243CE85-F011-4699-8620-F6439EAFE2BE}">
      <dgm:prSet/>
      <dgm:spPr/>
      <dgm:t>
        <a:bodyPr/>
        <a:lstStyle/>
        <a:p>
          <a:endParaRPr lang="en-GB"/>
        </a:p>
      </dgm:t>
    </dgm:pt>
    <dgm:pt modelId="{579197C5-90B2-4108-8851-075ACE24BD12}" type="sibTrans" cxnId="{E243CE85-F011-4699-8620-F6439EAFE2BE}">
      <dgm:prSet/>
      <dgm:spPr/>
      <dgm:t>
        <a:bodyPr/>
        <a:lstStyle/>
        <a:p>
          <a:endParaRPr lang="en-GB"/>
        </a:p>
      </dgm:t>
    </dgm:pt>
    <dgm:pt modelId="{AE6BCBA9-69DB-46BD-8A19-2EC816813FCD}" type="pres">
      <dgm:prSet presAssocID="{ED12EFDB-B0B8-4BB2-A2EE-775D82F5F8FF}" presName="Name0" presStyleCnt="0">
        <dgm:presLayoutVars>
          <dgm:dir/>
          <dgm:animLvl val="lvl"/>
          <dgm:resizeHandles val="exact"/>
        </dgm:presLayoutVars>
      </dgm:prSet>
      <dgm:spPr/>
      <dgm:t>
        <a:bodyPr/>
        <a:lstStyle/>
        <a:p>
          <a:endParaRPr lang="en-US"/>
        </a:p>
      </dgm:t>
    </dgm:pt>
    <dgm:pt modelId="{C5271D30-D6D5-49DC-883F-482565400203}" type="pres">
      <dgm:prSet presAssocID="{D58E29DB-77BA-4262-9B42-9DF0EC6CBA3A}" presName="composite" presStyleCnt="0"/>
      <dgm:spPr/>
    </dgm:pt>
    <dgm:pt modelId="{85CF0C52-F056-4B1C-BFB8-7A01BD68AC27}" type="pres">
      <dgm:prSet presAssocID="{D58E29DB-77BA-4262-9B42-9DF0EC6CBA3A}" presName="parTx" presStyleLbl="alignNode1" presStyleIdx="0" presStyleCnt="3">
        <dgm:presLayoutVars>
          <dgm:chMax val="0"/>
          <dgm:chPref val="0"/>
          <dgm:bulletEnabled val="1"/>
        </dgm:presLayoutVars>
      </dgm:prSet>
      <dgm:spPr/>
      <dgm:t>
        <a:bodyPr/>
        <a:lstStyle/>
        <a:p>
          <a:endParaRPr lang="en-US"/>
        </a:p>
      </dgm:t>
    </dgm:pt>
    <dgm:pt modelId="{9DE7EE02-82BF-4F7C-B02A-FB942EB6EDD9}" type="pres">
      <dgm:prSet presAssocID="{D58E29DB-77BA-4262-9B42-9DF0EC6CBA3A}" presName="desTx" presStyleLbl="alignAccFollowNode1" presStyleIdx="0" presStyleCnt="3">
        <dgm:presLayoutVars>
          <dgm:bulletEnabled val="1"/>
        </dgm:presLayoutVars>
      </dgm:prSet>
      <dgm:spPr/>
      <dgm:t>
        <a:bodyPr/>
        <a:lstStyle/>
        <a:p>
          <a:endParaRPr lang="en-US"/>
        </a:p>
      </dgm:t>
    </dgm:pt>
    <dgm:pt modelId="{EDACA588-6778-4377-B208-FD44675AAF11}" type="pres">
      <dgm:prSet presAssocID="{E08F60A9-2B05-4061-8B43-6F26B31A7ADD}" presName="space" presStyleCnt="0"/>
      <dgm:spPr/>
    </dgm:pt>
    <dgm:pt modelId="{F48B708B-1D1F-4AF7-95C2-BF554E1ECA24}" type="pres">
      <dgm:prSet presAssocID="{2B3C03EB-E84E-41D9-B35B-7BE5A3FA5304}" presName="composite" presStyleCnt="0"/>
      <dgm:spPr/>
    </dgm:pt>
    <dgm:pt modelId="{F2377E7A-73DB-404F-836A-A9227E149668}" type="pres">
      <dgm:prSet presAssocID="{2B3C03EB-E84E-41D9-B35B-7BE5A3FA5304}" presName="parTx" presStyleLbl="alignNode1" presStyleIdx="1" presStyleCnt="3">
        <dgm:presLayoutVars>
          <dgm:chMax val="0"/>
          <dgm:chPref val="0"/>
          <dgm:bulletEnabled val="1"/>
        </dgm:presLayoutVars>
      </dgm:prSet>
      <dgm:spPr/>
      <dgm:t>
        <a:bodyPr/>
        <a:lstStyle/>
        <a:p>
          <a:endParaRPr lang="en-US"/>
        </a:p>
      </dgm:t>
    </dgm:pt>
    <dgm:pt modelId="{2BEF86AC-878E-4308-8620-335CE068D3D0}" type="pres">
      <dgm:prSet presAssocID="{2B3C03EB-E84E-41D9-B35B-7BE5A3FA5304}" presName="desTx" presStyleLbl="alignAccFollowNode1" presStyleIdx="1" presStyleCnt="3">
        <dgm:presLayoutVars>
          <dgm:bulletEnabled val="1"/>
        </dgm:presLayoutVars>
      </dgm:prSet>
      <dgm:spPr/>
      <dgm:t>
        <a:bodyPr/>
        <a:lstStyle/>
        <a:p>
          <a:endParaRPr lang="en-US"/>
        </a:p>
      </dgm:t>
    </dgm:pt>
    <dgm:pt modelId="{478FC64F-32FB-4783-B0E3-5F81C7E166D5}" type="pres">
      <dgm:prSet presAssocID="{17EC6B75-E218-40B7-BCD3-C52DE0932F27}" presName="space" presStyleCnt="0"/>
      <dgm:spPr/>
    </dgm:pt>
    <dgm:pt modelId="{6ADFC276-15F4-4A2F-AE18-E7767EFF6DA5}" type="pres">
      <dgm:prSet presAssocID="{1AB1F215-75C7-4040-839D-8BDB219F9DCC}" presName="composite" presStyleCnt="0"/>
      <dgm:spPr/>
    </dgm:pt>
    <dgm:pt modelId="{D79C245B-B8A7-4AA5-A4FE-3BC7805AAF91}" type="pres">
      <dgm:prSet presAssocID="{1AB1F215-75C7-4040-839D-8BDB219F9DCC}" presName="parTx" presStyleLbl="alignNode1" presStyleIdx="2" presStyleCnt="3">
        <dgm:presLayoutVars>
          <dgm:chMax val="0"/>
          <dgm:chPref val="0"/>
          <dgm:bulletEnabled val="1"/>
        </dgm:presLayoutVars>
      </dgm:prSet>
      <dgm:spPr/>
      <dgm:t>
        <a:bodyPr/>
        <a:lstStyle/>
        <a:p>
          <a:endParaRPr lang="en-US"/>
        </a:p>
      </dgm:t>
    </dgm:pt>
    <dgm:pt modelId="{47688219-B43C-40A6-86D7-F8AA2937C248}" type="pres">
      <dgm:prSet presAssocID="{1AB1F215-75C7-4040-839D-8BDB219F9DCC}" presName="desTx" presStyleLbl="alignAccFollowNode1" presStyleIdx="2" presStyleCnt="3">
        <dgm:presLayoutVars>
          <dgm:bulletEnabled val="1"/>
        </dgm:presLayoutVars>
      </dgm:prSet>
      <dgm:spPr/>
      <dgm:t>
        <a:bodyPr/>
        <a:lstStyle/>
        <a:p>
          <a:endParaRPr lang="en-US"/>
        </a:p>
      </dgm:t>
    </dgm:pt>
  </dgm:ptLst>
  <dgm:cxnLst>
    <dgm:cxn modelId="{FA1B5C8A-1DDA-457C-8E17-7A91FF2C178A}" type="presOf" srcId="{3FC33889-3AAB-4A2D-824E-5E576FAD4199}" destId="{2BEF86AC-878E-4308-8620-335CE068D3D0}" srcOrd="0" destOrd="3" presId="urn:microsoft.com/office/officeart/2005/8/layout/hList1"/>
    <dgm:cxn modelId="{AF654CC7-2A9F-4BAB-865D-C26FDC8DA26A}" srcId="{ED12EFDB-B0B8-4BB2-A2EE-775D82F5F8FF}" destId="{1AB1F215-75C7-4040-839D-8BDB219F9DCC}" srcOrd="2" destOrd="0" parTransId="{C041CA78-E00C-4DF8-9237-29D0B3814533}" sibTransId="{14BF78B2-1A78-48F0-ABB3-0B02D38CDBB3}"/>
    <dgm:cxn modelId="{AB9169BD-F765-4CBE-806C-6C58B55D167B}" srcId="{2B3C03EB-E84E-41D9-B35B-7BE5A3FA5304}" destId="{9324E4FE-DBF9-44FC-A5BC-DED9671A2A8D}" srcOrd="2" destOrd="0" parTransId="{D0C9F67D-F5CE-47A2-ADB4-95343AA1D7DC}" sibTransId="{E93E5462-9F30-4826-88D7-BA2FF33578DC}"/>
    <dgm:cxn modelId="{D40FA5A6-05EF-455D-8C1C-081253524500}" type="presOf" srcId="{EDFD0A44-A1CA-4D84-AE02-31738A4165B9}" destId="{2BEF86AC-878E-4308-8620-335CE068D3D0}" srcOrd="0" destOrd="1" presId="urn:microsoft.com/office/officeart/2005/8/layout/hList1"/>
    <dgm:cxn modelId="{E243CE85-F011-4699-8620-F6439EAFE2BE}" srcId="{D58E29DB-77BA-4262-9B42-9DF0EC6CBA3A}" destId="{7C379A5A-6069-4127-86D8-E235D1F6AA4B}" srcOrd="3" destOrd="0" parTransId="{19A254F1-5A99-4ECC-AC43-FADB68730693}" sibTransId="{579197C5-90B2-4108-8851-075ACE24BD12}"/>
    <dgm:cxn modelId="{B695F57B-5CE3-4041-B888-943A2310C7B1}" type="presOf" srcId="{3D1BE617-AD4E-4274-A9A8-10F73B6F9B2A}" destId="{9DE7EE02-82BF-4F7C-B02A-FB942EB6EDD9}" srcOrd="0" destOrd="0" presId="urn:microsoft.com/office/officeart/2005/8/layout/hList1"/>
    <dgm:cxn modelId="{D5A59D92-78CE-4121-B920-3311D29C0394}" type="presOf" srcId="{2B3C03EB-E84E-41D9-B35B-7BE5A3FA5304}" destId="{F2377E7A-73DB-404F-836A-A9227E149668}" srcOrd="0" destOrd="0" presId="urn:microsoft.com/office/officeart/2005/8/layout/hList1"/>
    <dgm:cxn modelId="{0DD5AB8D-D81D-4B4A-B428-2BC93195D9B5}" type="presOf" srcId="{07A98327-D0DC-42D7-B6C5-A178E7289C15}" destId="{2BEF86AC-878E-4308-8620-335CE068D3D0}" srcOrd="0" destOrd="0" presId="urn:microsoft.com/office/officeart/2005/8/layout/hList1"/>
    <dgm:cxn modelId="{4880A810-5DE7-47E9-BFB1-02083E442FEB}" type="presOf" srcId="{7C379A5A-6069-4127-86D8-E235D1F6AA4B}" destId="{9DE7EE02-82BF-4F7C-B02A-FB942EB6EDD9}" srcOrd="0" destOrd="3" presId="urn:microsoft.com/office/officeart/2005/8/layout/hList1"/>
    <dgm:cxn modelId="{E08042C9-FECB-4A17-BD50-8EE97A19B68C}" srcId="{D58E29DB-77BA-4262-9B42-9DF0EC6CBA3A}" destId="{8C470E0D-CB17-4324-A0BB-A6DF7D74A44D}" srcOrd="1" destOrd="0" parTransId="{B85D9E88-BAC4-4CF8-9C70-613B2E44A7AA}" sibTransId="{88299E5E-F549-4F90-B73B-57DEA2B1DDD4}"/>
    <dgm:cxn modelId="{CBC9B74A-5647-4DB8-9FC8-45341F12CF96}" srcId="{D58E29DB-77BA-4262-9B42-9DF0EC6CBA3A}" destId="{9F73D8E8-A1B0-4B52-9002-BFB01EB05E4E}" srcOrd="2" destOrd="0" parTransId="{DD154A0B-BC16-4AEE-8CDC-E099BD6EA6E1}" sibTransId="{5342F3C3-450E-4F66-A207-6DF22F385170}"/>
    <dgm:cxn modelId="{DD602011-14F9-4C90-AB1E-32F654E26CA4}" srcId="{1AB1F215-75C7-4040-839D-8BDB219F9DCC}" destId="{E7D7D071-B3AA-4381-9443-B1113A7D7995}" srcOrd="1" destOrd="0" parTransId="{585D12BD-CF05-47F8-B97B-10C7749C31E3}" sibTransId="{F92E5C56-4CB9-49F4-AC47-B63DFC1987A5}"/>
    <dgm:cxn modelId="{8AA244B0-A1EA-4DF9-A8F6-F90F2DD3FF59}" type="presOf" srcId="{9324E4FE-DBF9-44FC-A5BC-DED9671A2A8D}" destId="{2BEF86AC-878E-4308-8620-335CE068D3D0}" srcOrd="0" destOrd="2" presId="urn:microsoft.com/office/officeart/2005/8/layout/hList1"/>
    <dgm:cxn modelId="{12647FF3-023E-440A-B153-84D682B21535}" srcId="{1AB1F215-75C7-4040-839D-8BDB219F9DCC}" destId="{7CE2CCF3-222C-4C99-939D-5AC72568CF50}" srcOrd="0" destOrd="0" parTransId="{C426F69F-D847-4DC4-8E25-B87B95594C1A}" sibTransId="{F95F8146-9FCC-461D-809C-A8578C946CC3}"/>
    <dgm:cxn modelId="{4BE2D3C0-8A44-4955-A253-A72FFEA4771F}" srcId="{D58E29DB-77BA-4262-9B42-9DF0EC6CBA3A}" destId="{3D1BE617-AD4E-4274-A9A8-10F73B6F9B2A}" srcOrd="0" destOrd="0" parTransId="{1E576E16-03B4-4628-AEE9-BE071B8341A7}" sibTransId="{4AB5F9F4-E69C-4948-A2D3-538D769A3AAC}"/>
    <dgm:cxn modelId="{31967009-6022-4D0D-9951-2028C2085765}" type="presOf" srcId="{D58E29DB-77BA-4262-9B42-9DF0EC6CBA3A}" destId="{85CF0C52-F056-4B1C-BFB8-7A01BD68AC27}" srcOrd="0" destOrd="0" presId="urn:microsoft.com/office/officeart/2005/8/layout/hList1"/>
    <dgm:cxn modelId="{1F6ADD7F-9A22-4D74-9A75-8B70A1D30887}" srcId="{2B3C03EB-E84E-41D9-B35B-7BE5A3FA5304}" destId="{3FC33889-3AAB-4A2D-824E-5E576FAD4199}" srcOrd="3" destOrd="0" parTransId="{6E279D5D-D3DE-4B2D-B21C-07428B658392}" sibTransId="{70154A10-0B9C-4FBE-8F68-18F98B93405D}"/>
    <dgm:cxn modelId="{315DB732-B7C3-4518-ABB7-2C07FECDA598}" srcId="{2B3C03EB-E84E-41D9-B35B-7BE5A3FA5304}" destId="{07A98327-D0DC-42D7-B6C5-A178E7289C15}" srcOrd="0" destOrd="0" parTransId="{6B5F8C00-02D7-49CE-AD7E-9CEEC84456DF}" sibTransId="{2CF0257B-7FEB-49BB-BFCA-0DA2CFFBFCE5}"/>
    <dgm:cxn modelId="{DE3434F6-1A4F-4D4E-8354-C007C72FB261}" type="presOf" srcId="{E7D7D071-B3AA-4381-9443-B1113A7D7995}" destId="{47688219-B43C-40A6-86D7-F8AA2937C248}" srcOrd="0" destOrd="3" presId="urn:microsoft.com/office/officeart/2005/8/layout/hList1"/>
    <dgm:cxn modelId="{212AB62B-F138-4226-A3BC-02BAC5E4BE28}" type="presOf" srcId="{8C470E0D-CB17-4324-A0BB-A6DF7D74A44D}" destId="{9DE7EE02-82BF-4F7C-B02A-FB942EB6EDD9}" srcOrd="0" destOrd="1" presId="urn:microsoft.com/office/officeart/2005/8/layout/hList1"/>
    <dgm:cxn modelId="{25AEAC3A-F4E3-48CF-9415-B946BC72898E}" srcId="{7CE2CCF3-222C-4C99-939D-5AC72568CF50}" destId="{B26541CF-D4DA-4771-BFC1-B7A808E0CC61}" srcOrd="1" destOrd="0" parTransId="{F60431DA-9400-480C-8F82-B824F5B043DC}" sibTransId="{1916D870-4FA9-4189-B96B-FC90B9F750B5}"/>
    <dgm:cxn modelId="{39397AC5-4CA9-4936-B800-91A648A45656}" srcId="{ED12EFDB-B0B8-4BB2-A2EE-775D82F5F8FF}" destId="{D58E29DB-77BA-4262-9B42-9DF0EC6CBA3A}" srcOrd="0" destOrd="0" parTransId="{3CB396DA-367A-407E-8274-F7925C0165A4}" sibTransId="{E08F60A9-2B05-4061-8B43-6F26B31A7ADD}"/>
    <dgm:cxn modelId="{F2F09AB6-035E-4C34-ADB1-391E7DFED808}" srcId="{7CE2CCF3-222C-4C99-939D-5AC72568CF50}" destId="{55E7B864-7083-4EB0-BBC9-41F65416C978}" srcOrd="0" destOrd="0" parTransId="{D2143246-ACB0-4801-91A6-1BF15B323F1C}" sibTransId="{C91097E6-F7D5-4EB0-AE07-E9626F0215EF}"/>
    <dgm:cxn modelId="{5DAAA90B-80DC-40C1-975B-246A5B3B2271}" type="presOf" srcId="{55E7B864-7083-4EB0-BBC9-41F65416C978}" destId="{47688219-B43C-40A6-86D7-F8AA2937C248}" srcOrd="0" destOrd="1" presId="urn:microsoft.com/office/officeart/2005/8/layout/hList1"/>
    <dgm:cxn modelId="{D5CAA1BF-F4C4-48D5-8DBB-A0C598FCE354}" type="presOf" srcId="{B26541CF-D4DA-4771-BFC1-B7A808E0CC61}" destId="{47688219-B43C-40A6-86D7-F8AA2937C248}" srcOrd="0" destOrd="2" presId="urn:microsoft.com/office/officeart/2005/8/layout/hList1"/>
    <dgm:cxn modelId="{78DC4BD9-FE02-4F7A-83C4-D13F00C450C7}" type="presOf" srcId="{ED12EFDB-B0B8-4BB2-A2EE-775D82F5F8FF}" destId="{AE6BCBA9-69DB-46BD-8A19-2EC816813FCD}" srcOrd="0" destOrd="0" presId="urn:microsoft.com/office/officeart/2005/8/layout/hList1"/>
    <dgm:cxn modelId="{08711CB6-A448-4681-BA27-9E3A02A388BA}" type="presOf" srcId="{1AB1F215-75C7-4040-839D-8BDB219F9DCC}" destId="{D79C245B-B8A7-4AA5-A4FE-3BC7805AAF91}" srcOrd="0" destOrd="0" presId="urn:microsoft.com/office/officeart/2005/8/layout/hList1"/>
    <dgm:cxn modelId="{046CC1E0-EF58-4CB6-BA1F-B7919BF48E5C}" srcId="{2B3C03EB-E84E-41D9-B35B-7BE5A3FA5304}" destId="{EDFD0A44-A1CA-4D84-AE02-31738A4165B9}" srcOrd="1" destOrd="0" parTransId="{04BF9966-68B9-4507-9F18-61711850F95F}" sibTransId="{79559EC4-3D03-4E74-9A0F-AA02594B320F}"/>
    <dgm:cxn modelId="{CE9E3F82-F72B-4550-A20B-42B01D2A5E76}" type="presOf" srcId="{9F73D8E8-A1B0-4B52-9002-BFB01EB05E4E}" destId="{9DE7EE02-82BF-4F7C-B02A-FB942EB6EDD9}" srcOrd="0" destOrd="2" presId="urn:microsoft.com/office/officeart/2005/8/layout/hList1"/>
    <dgm:cxn modelId="{444A9168-617F-4A3A-8EF2-843A597FEB13}" type="presOf" srcId="{7CE2CCF3-222C-4C99-939D-5AC72568CF50}" destId="{47688219-B43C-40A6-86D7-F8AA2937C248}" srcOrd="0" destOrd="0" presId="urn:microsoft.com/office/officeart/2005/8/layout/hList1"/>
    <dgm:cxn modelId="{83876125-FFE1-4E4F-A11E-90E1A856EE63}" srcId="{ED12EFDB-B0B8-4BB2-A2EE-775D82F5F8FF}" destId="{2B3C03EB-E84E-41D9-B35B-7BE5A3FA5304}" srcOrd="1" destOrd="0" parTransId="{86B5BE55-B44B-4690-90F3-A68D13DBCFED}" sibTransId="{17EC6B75-E218-40B7-BCD3-C52DE0932F27}"/>
    <dgm:cxn modelId="{339D4AB6-F602-4794-BC7B-08F23C3C0E91}" type="presParOf" srcId="{AE6BCBA9-69DB-46BD-8A19-2EC816813FCD}" destId="{C5271D30-D6D5-49DC-883F-482565400203}" srcOrd="0" destOrd="0" presId="urn:microsoft.com/office/officeart/2005/8/layout/hList1"/>
    <dgm:cxn modelId="{F8AABE3E-1556-4773-AE96-2B1D505B3308}" type="presParOf" srcId="{C5271D30-D6D5-49DC-883F-482565400203}" destId="{85CF0C52-F056-4B1C-BFB8-7A01BD68AC27}" srcOrd="0" destOrd="0" presId="urn:microsoft.com/office/officeart/2005/8/layout/hList1"/>
    <dgm:cxn modelId="{7DE450BA-B1E9-42D0-B77A-EE310C96A7AF}" type="presParOf" srcId="{C5271D30-D6D5-49DC-883F-482565400203}" destId="{9DE7EE02-82BF-4F7C-B02A-FB942EB6EDD9}" srcOrd="1" destOrd="0" presId="urn:microsoft.com/office/officeart/2005/8/layout/hList1"/>
    <dgm:cxn modelId="{2438EED9-96E8-4DD0-B6C4-FA48596EBBC6}" type="presParOf" srcId="{AE6BCBA9-69DB-46BD-8A19-2EC816813FCD}" destId="{EDACA588-6778-4377-B208-FD44675AAF11}" srcOrd="1" destOrd="0" presId="urn:microsoft.com/office/officeart/2005/8/layout/hList1"/>
    <dgm:cxn modelId="{DBFEA2F4-90BD-4019-AC5F-F65A41F2B589}" type="presParOf" srcId="{AE6BCBA9-69DB-46BD-8A19-2EC816813FCD}" destId="{F48B708B-1D1F-4AF7-95C2-BF554E1ECA24}" srcOrd="2" destOrd="0" presId="urn:microsoft.com/office/officeart/2005/8/layout/hList1"/>
    <dgm:cxn modelId="{2EA841FF-9F04-44C9-8FF5-95EF448B1703}" type="presParOf" srcId="{F48B708B-1D1F-4AF7-95C2-BF554E1ECA24}" destId="{F2377E7A-73DB-404F-836A-A9227E149668}" srcOrd="0" destOrd="0" presId="urn:microsoft.com/office/officeart/2005/8/layout/hList1"/>
    <dgm:cxn modelId="{01B2DC8F-B229-445D-87CF-0B5996C44034}" type="presParOf" srcId="{F48B708B-1D1F-4AF7-95C2-BF554E1ECA24}" destId="{2BEF86AC-878E-4308-8620-335CE068D3D0}" srcOrd="1" destOrd="0" presId="urn:microsoft.com/office/officeart/2005/8/layout/hList1"/>
    <dgm:cxn modelId="{6A19AAE2-FEAB-4AC2-9363-5CA75C4EA9F1}" type="presParOf" srcId="{AE6BCBA9-69DB-46BD-8A19-2EC816813FCD}" destId="{478FC64F-32FB-4783-B0E3-5F81C7E166D5}" srcOrd="3" destOrd="0" presId="urn:microsoft.com/office/officeart/2005/8/layout/hList1"/>
    <dgm:cxn modelId="{B830FDE3-0B4F-4B4E-892C-13E8CDE6ED82}" type="presParOf" srcId="{AE6BCBA9-69DB-46BD-8A19-2EC816813FCD}" destId="{6ADFC276-15F4-4A2F-AE18-E7767EFF6DA5}" srcOrd="4" destOrd="0" presId="urn:microsoft.com/office/officeart/2005/8/layout/hList1"/>
    <dgm:cxn modelId="{A339AAAF-DA71-4E89-9AD7-7D4B5C2FA074}" type="presParOf" srcId="{6ADFC276-15F4-4A2F-AE18-E7767EFF6DA5}" destId="{D79C245B-B8A7-4AA5-A4FE-3BC7805AAF91}" srcOrd="0" destOrd="0" presId="urn:microsoft.com/office/officeart/2005/8/layout/hList1"/>
    <dgm:cxn modelId="{AB61C105-1BD6-4937-B392-F5F1EF47426A}" type="presParOf" srcId="{6ADFC276-15F4-4A2F-AE18-E7767EFF6DA5}" destId="{47688219-B43C-40A6-86D7-F8AA2937C2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8631-B886-4B38-A480-26C34D988C73}">
      <dsp:nvSpPr>
        <dsp:cNvPr id="0" name=""/>
        <dsp:cNvSpPr/>
      </dsp:nvSpPr>
      <dsp:spPr>
        <a:xfrm>
          <a:off x="4583771" y="2921366"/>
          <a:ext cx="2454612" cy="24546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b="1" kern="1200" dirty="0" err="1">
              <a:latin typeface="Times New Roman" panose="02020603050405020304" pitchFamily="18" charset="0"/>
              <a:cs typeface="Times New Roman" panose="02020603050405020304" pitchFamily="18" charset="0"/>
            </a:rPr>
            <a:t>Bão</a:t>
          </a:r>
          <a:endParaRPr lang="en-GB" sz="3200" b="1" kern="1200" dirty="0">
            <a:latin typeface="Times New Roman" panose="02020603050405020304" pitchFamily="18" charset="0"/>
            <a:cs typeface="Times New Roman" panose="02020603050405020304" pitchFamily="18" charset="0"/>
          </a:endParaRPr>
        </a:p>
        <a:p>
          <a:pPr lvl="0" algn="ctr" defTabSz="1422400">
            <a:lnSpc>
              <a:spcPct val="90000"/>
            </a:lnSpc>
            <a:spcBef>
              <a:spcPct val="0"/>
            </a:spcBef>
            <a:spcAft>
              <a:spcPct val="35000"/>
            </a:spcAft>
          </a:pPr>
          <a:r>
            <a:rPr lang="en-GB" sz="2400" kern="1200" dirty="0" err="1">
              <a:latin typeface="Times New Roman" panose="02020603050405020304" pitchFamily="18" charset="0"/>
              <a:cs typeface="Times New Roman" panose="02020603050405020304" pitchFamily="18" charset="0"/>
            </a:rPr>
            <a:t>Thiên</a:t>
          </a:r>
          <a:r>
            <a:rPr lang="en-GB" sz="2400" kern="1200" dirty="0">
              <a:latin typeface="Times New Roman" panose="02020603050405020304" pitchFamily="18" charset="0"/>
              <a:cs typeface="Times New Roman" panose="02020603050405020304" pitchFamily="18" charset="0"/>
            </a:rPr>
            <a:t> tai </a:t>
          </a:r>
          <a:r>
            <a:rPr lang="en-GB" sz="2400" kern="1200" dirty="0" err="1">
              <a:latin typeface="Times New Roman" panose="02020603050405020304" pitchFamily="18" charset="0"/>
              <a:cs typeface="Times New Roman" panose="02020603050405020304" pitchFamily="18" charset="0"/>
            </a:rPr>
            <a:t>gây</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thiệt</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hại</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lớn</a:t>
          </a:r>
          <a:r>
            <a:rPr lang="en-GB" sz="2400" kern="1200" dirty="0">
              <a:latin typeface="Times New Roman" panose="02020603050405020304" pitchFamily="18" charset="0"/>
              <a:cs typeface="Times New Roman" panose="02020603050405020304" pitchFamily="18" charset="0"/>
            </a:rPr>
            <a:t> </a:t>
          </a:r>
          <a:r>
            <a:rPr lang="en-GB" sz="2400" kern="1200" dirty="0" err="1">
              <a:latin typeface="Times New Roman" panose="02020603050405020304" pitchFamily="18" charset="0"/>
              <a:cs typeface="Times New Roman" panose="02020603050405020304" pitchFamily="18" charset="0"/>
            </a:rPr>
            <a:t>nhất</a:t>
          </a:r>
          <a:r>
            <a:rPr lang="en-GB" sz="2400" kern="1200" dirty="0">
              <a:latin typeface="Times New Roman" panose="02020603050405020304" pitchFamily="18" charset="0"/>
              <a:cs typeface="Times New Roman" panose="02020603050405020304" pitchFamily="18" charset="0"/>
            </a:rPr>
            <a:t>  </a:t>
          </a:r>
        </a:p>
      </dsp:txBody>
      <dsp:txXfrm>
        <a:off x="4943241" y="3280836"/>
        <a:ext cx="1735672" cy="1735672"/>
      </dsp:txXfrm>
    </dsp:sp>
    <dsp:sp modelId="{BEB876B2-0A6F-46FA-B56E-B190C3959A3F}">
      <dsp:nvSpPr>
        <dsp:cNvPr id="0" name=""/>
        <dsp:cNvSpPr/>
      </dsp:nvSpPr>
      <dsp:spPr>
        <a:xfrm rot="1800000">
          <a:off x="3577032" y="2962028"/>
          <a:ext cx="1187359" cy="6932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25FB17-C6FF-4FAF-A2D7-8277B649F6D0}">
      <dsp:nvSpPr>
        <dsp:cNvPr id="0" name=""/>
        <dsp:cNvSpPr/>
      </dsp:nvSpPr>
      <dsp:spPr>
        <a:xfrm>
          <a:off x="1269183" y="1371681"/>
          <a:ext cx="2331882" cy="1865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err="1">
              <a:latin typeface="Times New Roman" panose="02020603050405020304" pitchFamily="18" charset="0"/>
              <a:cs typeface="Times New Roman" panose="02020603050405020304" pitchFamily="18" charset="0"/>
            </a:rPr>
            <a:t>Thiệt</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hại</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kinh</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tế</a:t>
          </a:r>
          <a:r>
            <a:rPr lang="en-GB" sz="2000" kern="1200" dirty="0">
              <a:latin typeface="Times New Roman" panose="02020603050405020304" pitchFamily="18" charset="0"/>
              <a:cs typeface="Times New Roman" panose="02020603050405020304" pitchFamily="18" charset="0"/>
            </a:rPr>
            <a:t> tang 270% so </a:t>
          </a:r>
          <a:r>
            <a:rPr lang="en-GB" sz="2000" kern="1200" dirty="0" err="1">
              <a:latin typeface="Times New Roman" panose="02020603050405020304" pitchFamily="18" charset="0"/>
              <a:cs typeface="Times New Roman" panose="02020603050405020304" pitchFamily="18" charset="0"/>
            </a:rPr>
            <a:t>với</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mức</a:t>
          </a:r>
          <a:r>
            <a:rPr lang="en-GB" sz="2000" kern="1200" dirty="0">
              <a:latin typeface="Times New Roman" panose="02020603050405020304" pitchFamily="18" charset="0"/>
              <a:cs typeface="Times New Roman" panose="02020603050405020304" pitchFamily="18" charset="0"/>
            </a:rPr>
            <a:t> TB 2000-2019</a:t>
          </a:r>
        </a:p>
      </dsp:txBody>
      <dsp:txXfrm>
        <a:off x="1323822" y="1426320"/>
        <a:ext cx="2222604" cy="1756227"/>
      </dsp:txXfrm>
    </dsp:sp>
    <dsp:sp modelId="{D87895D9-FC85-4594-86EB-E975395CD62C}">
      <dsp:nvSpPr>
        <dsp:cNvPr id="0" name=""/>
        <dsp:cNvSpPr/>
      </dsp:nvSpPr>
      <dsp:spPr>
        <a:xfrm rot="5400000">
          <a:off x="5271057" y="2084400"/>
          <a:ext cx="1080039" cy="6117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63A08-B7C0-42C9-AC04-2661F427F90B}">
      <dsp:nvSpPr>
        <dsp:cNvPr id="0" name=""/>
        <dsp:cNvSpPr/>
      </dsp:nvSpPr>
      <dsp:spPr>
        <a:xfrm>
          <a:off x="4645136" y="617"/>
          <a:ext cx="2331882" cy="1865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err="1">
              <a:latin typeface="Times New Roman" panose="02020603050405020304" pitchFamily="18" charset="0"/>
              <a:cs typeface="Times New Roman" panose="02020603050405020304" pitchFamily="18" charset="0"/>
            </a:rPr>
            <a:t>Bão</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Amphan</a:t>
          </a:r>
          <a:endParaRPr lang="en-GB" sz="2000" kern="1200" dirty="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GB" sz="2000" kern="1200" dirty="0" err="1">
              <a:latin typeface="Times New Roman" panose="02020603050405020304" pitchFamily="18" charset="0"/>
              <a:cs typeface="Times New Roman" panose="02020603050405020304" pitchFamily="18" charset="0"/>
            </a:rPr>
            <a:t>Cơn</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bão</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lớn</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thứ</a:t>
          </a:r>
          <a:r>
            <a:rPr lang="en-GB" sz="2000" kern="1200" dirty="0">
              <a:latin typeface="Times New Roman" panose="02020603050405020304" pitchFamily="18" charset="0"/>
              <a:cs typeface="Times New Roman" panose="02020603050405020304" pitchFamily="18" charset="0"/>
            </a:rPr>
            <a:t> 3 </a:t>
          </a:r>
          <a:r>
            <a:rPr lang="en-GB" sz="2000" kern="1200" dirty="0" err="1">
              <a:latin typeface="Times New Roman" panose="02020603050405020304" pitchFamily="18" charset="0"/>
              <a:cs typeface="Times New Roman" panose="02020603050405020304" pitchFamily="18" charset="0"/>
            </a:rPr>
            <a:t>kể</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từ</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năm</a:t>
          </a:r>
          <a:r>
            <a:rPr lang="en-GB" sz="2000" kern="1200" dirty="0">
              <a:latin typeface="Times New Roman" panose="02020603050405020304" pitchFamily="18" charset="0"/>
              <a:cs typeface="Times New Roman" panose="02020603050405020304" pitchFamily="18" charset="0"/>
            </a:rPr>
            <a:t> 1999</a:t>
          </a:r>
        </a:p>
        <a:p>
          <a:pPr lvl="0" algn="ctr" defTabSz="889000">
            <a:lnSpc>
              <a:spcPct val="90000"/>
            </a:lnSpc>
            <a:spcBef>
              <a:spcPct val="0"/>
            </a:spcBef>
            <a:spcAft>
              <a:spcPct val="35000"/>
            </a:spcAft>
          </a:pPr>
          <a:r>
            <a:rPr lang="en-GB" sz="2000" kern="1200" dirty="0" err="1">
              <a:latin typeface="Times New Roman" panose="02020603050405020304" pitchFamily="18" charset="0"/>
              <a:cs typeface="Times New Roman" panose="02020603050405020304" pitchFamily="18" charset="0"/>
            </a:rPr>
            <a:t>Thiệt</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hại</a:t>
          </a:r>
          <a:r>
            <a:rPr lang="en-GB" sz="2000" kern="1200" dirty="0">
              <a:latin typeface="Times New Roman" panose="02020603050405020304" pitchFamily="18" charset="0"/>
              <a:cs typeface="Times New Roman" panose="02020603050405020304" pitchFamily="18" charset="0"/>
            </a:rPr>
            <a:t> 15 </a:t>
          </a:r>
          <a:r>
            <a:rPr lang="en-GB" sz="2000" kern="1200" dirty="0" err="1">
              <a:latin typeface="Times New Roman" panose="02020603050405020304" pitchFamily="18" charset="0"/>
              <a:cs typeface="Times New Roman" panose="02020603050405020304" pitchFamily="18" charset="0"/>
            </a:rPr>
            <a:t>tỷ</a:t>
          </a:r>
          <a:r>
            <a:rPr lang="en-GB" sz="2000" kern="1200" dirty="0">
              <a:latin typeface="Times New Roman" panose="02020603050405020304" pitchFamily="18" charset="0"/>
              <a:cs typeface="Times New Roman" panose="02020603050405020304" pitchFamily="18" charset="0"/>
            </a:rPr>
            <a:t> USD  </a:t>
          </a:r>
        </a:p>
      </dsp:txBody>
      <dsp:txXfrm>
        <a:off x="4699775" y="55256"/>
        <a:ext cx="2222604" cy="1756227"/>
      </dsp:txXfrm>
    </dsp:sp>
    <dsp:sp modelId="{B994F70A-8583-48E6-8E8E-F7FD8F59BC43}">
      <dsp:nvSpPr>
        <dsp:cNvPr id="0" name=""/>
        <dsp:cNvSpPr/>
      </dsp:nvSpPr>
      <dsp:spPr>
        <a:xfrm rot="8864868">
          <a:off x="6855577" y="2919784"/>
          <a:ext cx="1185096" cy="7089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C01D03-64E4-4C99-A5D3-DE83ACBDF824}">
      <dsp:nvSpPr>
        <dsp:cNvPr id="0" name=""/>
        <dsp:cNvSpPr/>
      </dsp:nvSpPr>
      <dsp:spPr>
        <a:xfrm>
          <a:off x="7968068" y="1371713"/>
          <a:ext cx="2331882" cy="1865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err="1">
              <a:latin typeface="Times New Roman" panose="02020603050405020304" pitchFamily="18" charset="0"/>
              <a:cs typeface="Times New Roman" panose="02020603050405020304" pitchFamily="18" charset="0"/>
            </a:rPr>
            <a:t>Các</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công</a:t>
          </a:r>
          <a:r>
            <a:rPr lang="en-GB" sz="2000" kern="1200" dirty="0">
              <a:latin typeface="Times New Roman" panose="02020603050405020304" pitchFamily="18" charset="0"/>
              <a:cs typeface="Times New Roman" panose="02020603050405020304" pitchFamily="18" charset="0"/>
            </a:rPr>
            <a:t> ty </a:t>
          </a:r>
          <a:r>
            <a:rPr lang="en-GB" sz="2000" kern="1200" dirty="0" err="1">
              <a:latin typeface="Times New Roman" panose="02020603050405020304" pitchFamily="18" charset="0"/>
              <a:cs typeface="Times New Roman" panose="02020603050405020304" pitchFamily="18" charset="0"/>
            </a:rPr>
            <a:t>bảo</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hiểm</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đã</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phải</a:t>
          </a:r>
          <a:r>
            <a:rPr lang="en-GB" sz="2000" kern="1200" dirty="0">
              <a:latin typeface="Times New Roman" panose="02020603050405020304" pitchFamily="18" charset="0"/>
              <a:cs typeface="Times New Roman" panose="02020603050405020304" pitchFamily="18" charset="0"/>
            </a:rPr>
            <a:t> chi </a:t>
          </a:r>
          <a:r>
            <a:rPr lang="en-GB" sz="2000" kern="1200" dirty="0" err="1">
              <a:latin typeface="Times New Roman" panose="02020603050405020304" pitchFamily="18" charset="0"/>
              <a:cs typeface="Times New Roman" panose="02020603050405020304" pitchFamily="18" charset="0"/>
            </a:rPr>
            <a:t>trả</a:t>
          </a:r>
          <a:r>
            <a:rPr lang="en-GB" sz="2000" kern="1200" dirty="0">
              <a:latin typeface="Times New Roman" panose="02020603050405020304" pitchFamily="18" charset="0"/>
              <a:cs typeface="Times New Roman" panose="02020603050405020304" pitchFamily="18" charset="0"/>
            </a:rPr>
            <a:t> 30 </a:t>
          </a:r>
          <a:r>
            <a:rPr lang="en-GB" sz="2000" kern="1200" dirty="0" err="1">
              <a:latin typeface="Times New Roman" panose="02020603050405020304" pitchFamily="18" charset="0"/>
              <a:cs typeface="Times New Roman" panose="02020603050405020304" pitchFamily="18" charset="0"/>
            </a:rPr>
            <a:t>tỷ</a:t>
          </a:r>
          <a:r>
            <a:rPr lang="en-GB" sz="2000" kern="1200" dirty="0">
              <a:latin typeface="Times New Roman" panose="02020603050405020304" pitchFamily="18" charset="0"/>
              <a:cs typeface="Times New Roman" panose="02020603050405020304" pitchFamily="18" charset="0"/>
            </a:rPr>
            <a:t> USD</a:t>
          </a:r>
        </a:p>
      </dsp:txBody>
      <dsp:txXfrm>
        <a:off x="8022707" y="1426352"/>
        <a:ext cx="2222604" cy="1756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FB376-4955-4B3B-8424-9B4717A30AEE}">
      <dsp:nvSpPr>
        <dsp:cNvPr id="0" name=""/>
        <dsp:cNvSpPr/>
      </dsp:nvSpPr>
      <dsp:spPr>
        <a:xfrm>
          <a:off x="0" y="0"/>
          <a:ext cx="10058399" cy="2738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GB" sz="1800" kern="1200" dirty="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n-GB" sz="1800" kern="1200" dirty="0" err="1">
              <a:latin typeface="Times New Roman" panose="02020603050405020304" pitchFamily="18" charset="0"/>
              <a:cs typeface="Times New Roman" panose="02020603050405020304" pitchFamily="18" charset="0"/>
            </a:rPr>
            <a:t>Hạn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hán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xâm</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nhập</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mặn</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err="1">
              <a:latin typeface="Times New Roman" panose="02020603050405020304" pitchFamily="18" charset="0"/>
              <a:cs typeface="Times New Roman" panose="02020603050405020304" pitchFamily="18" charset="0"/>
            </a:rPr>
            <a:t>Kéo</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dài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từ</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cuối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năm</a:t>
          </a:r>
          <a:r>
            <a:rPr lang="en-GB" sz="1800" kern="1200" dirty="0">
              <a:latin typeface="Times New Roman" panose="02020603050405020304" pitchFamily="18" charset="0"/>
              <a:cs typeface="Times New Roman" panose="02020603050405020304" pitchFamily="18" charset="0"/>
            </a:rPr>
            <a:t> 2019</a:t>
          </a:r>
        </a:p>
        <a:p>
          <a:pPr marL="171450" lvl="1" indent="-171450" algn="l" defTabSz="800100">
            <a:lnSpc>
              <a:spcPct val="90000"/>
            </a:lnSpc>
            <a:spcBef>
              <a:spcPct val="0"/>
            </a:spcBef>
            <a:spcAft>
              <a:spcPct val="15000"/>
            </a:spcAft>
            <a:buChar char="••"/>
          </a:pPr>
          <a:r>
            <a:rPr lang="en-GB" sz="1800" kern="1200" dirty="0">
              <a:latin typeface="Times New Roman" panose="02020603050405020304" pitchFamily="18" charset="0"/>
              <a:cs typeface="Times New Roman" panose="02020603050405020304" pitchFamily="18" charset="0"/>
            </a:rPr>
            <a:t>6/13 </a:t>
          </a:r>
          <a:r>
            <a:rPr lang="en-GB" sz="1800" kern="1200" dirty="0" err="1">
              <a:latin typeface="Times New Roman" panose="02020603050405020304" pitchFamily="18" charset="0"/>
              <a:cs typeface="Times New Roman" panose="02020603050405020304" pitchFamily="18" charset="0"/>
            </a:rPr>
            <a:t>tỉnh</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đã</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công</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bố</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tình</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trạng</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khẩn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cấp</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err="1">
              <a:latin typeface="Times New Roman" panose="02020603050405020304" pitchFamily="18" charset="0"/>
              <a:cs typeface="Times New Roman" panose="02020603050405020304" pitchFamily="18" charset="0"/>
            </a:rPr>
            <a:t>Ảnh</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hưởng</a:t>
          </a:r>
          <a:r>
            <a:rPr lang="en-GB" sz="1800" kern="1200" dirty="0">
              <a:latin typeface="Times New Roman" panose="02020603050405020304" pitchFamily="18" charset="0"/>
              <a:cs typeface="Times New Roman" panose="02020603050405020304" pitchFamily="18" charset="0"/>
            </a:rPr>
            <a:t> 54.700 ha </a:t>
          </a:r>
          <a:r>
            <a:rPr lang="en-GB" sz="1800" kern="1200" dirty="0" err="1">
              <a:latin typeface="Times New Roman" panose="02020603050405020304" pitchFamily="18" charset="0"/>
              <a:cs typeface="Times New Roman" panose="02020603050405020304" pitchFamily="18" charset="0"/>
            </a:rPr>
            <a:t>lúa</a:t>
          </a:r>
          <a:r>
            <a:rPr lang="en-GB" sz="1800" kern="1200" dirty="0">
              <a:latin typeface="Times New Roman" panose="02020603050405020304" pitchFamily="18" charset="0"/>
              <a:cs typeface="Times New Roman" panose="02020603050405020304" pitchFamily="18" charset="0"/>
            </a:rPr>
            <a:t> &amp; 96.000 </a:t>
          </a:r>
          <a:r>
            <a:rPr lang="en-GB" sz="1800" kern="1200" dirty="0" err="1">
              <a:latin typeface="Times New Roman" panose="02020603050405020304" pitchFamily="18" charset="0"/>
              <a:cs typeface="Times New Roman" panose="02020603050405020304" pitchFamily="18" charset="0"/>
            </a:rPr>
            <a:t>hộ</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dân</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err="1">
              <a:latin typeface="Times New Roman" panose="02020603050405020304" pitchFamily="18" charset="0"/>
              <a:cs typeface="Times New Roman" panose="02020603050405020304" pitchFamily="18" charset="0"/>
            </a:rPr>
            <a:t>Sụt</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lún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đê</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đường</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giao</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thông</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err="1">
              <a:latin typeface="Times New Roman" panose="02020603050405020304" pitchFamily="18" charset="0"/>
              <a:cs typeface="Times New Roman" panose="02020603050405020304" pitchFamily="18" charset="0"/>
            </a:rPr>
            <a:t>Ước</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tính</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thiệt</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hại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trên</a:t>
          </a:r>
          <a:r>
            <a:rPr lang="en-GB" sz="1800" kern="1200" dirty="0">
              <a:latin typeface="Times New Roman" panose="02020603050405020304" pitchFamily="18" charset="0"/>
              <a:cs typeface="Times New Roman" panose="02020603050405020304" pitchFamily="18" charset="0"/>
            </a:rPr>
            <a:t> 3.000 </a:t>
          </a:r>
          <a:r>
            <a:rPr lang="en-GB" sz="1800" kern="1200" dirty="0" err="1">
              <a:latin typeface="Times New Roman" panose="02020603050405020304" pitchFamily="18" charset="0"/>
              <a:cs typeface="Times New Roman" panose="02020603050405020304" pitchFamily="18" charset="0"/>
            </a:rPr>
            <a:t>tỷ</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đồng</a:t>
          </a:r>
          <a:endParaRPr lang="en-GB" sz="1800" kern="1200" dirty="0">
            <a:latin typeface="Times New Roman" panose="02020603050405020304" pitchFamily="18" charset="0"/>
            <a:cs typeface="Times New Roman" panose="02020603050405020304" pitchFamily="18" charset="0"/>
          </a:endParaRPr>
        </a:p>
      </dsp:txBody>
      <dsp:txXfrm>
        <a:off x="2252559" y="0"/>
        <a:ext cx="7805839" cy="2738074"/>
      </dsp:txXfrm>
    </dsp:sp>
    <dsp:sp modelId="{A5EB17BF-5C4E-46DF-9E6B-DD7FD38A5E05}">
      <dsp:nvSpPr>
        <dsp:cNvPr id="0" name=""/>
        <dsp:cNvSpPr/>
      </dsp:nvSpPr>
      <dsp:spPr>
        <a:xfrm>
          <a:off x="240879" y="405520"/>
          <a:ext cx="2011679" cy="19270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DF597-B9DC-47B6-94F1-DEB99BEEB6A9}">
      <dsp:nvSpPr>
        <dsp:cNvPr id="0" name=""/>
        <dsp:cNvSpPr/>
      </dsp:nvSpPr>
      <dsp:spPr>
        <a:xfrm>
          <a:off x="0" y="2978953"/>
          <a:ext cx="10058399" cy="26305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a:latin typeface="Times New Roman" panose="02020603050405020304" pitchFamily="18" charset="0"/>
              <a:cs typeface="Times New Roman" panose="02020603050405020304" pitchFamily="18" charset="0"/>
            </a:rPr>
            <a:t>92 </a:t>
          </a:r>
          <a:r>
            <a:rPr lang="en-GB" sz="1800" kern="1200" dirty="0" err="1">
              <a:latin typeface="Times New Roman" panose="02020603050405020304" pitchFamily="18" charset="0"/>
              <a:cs typeface="Times New Roman" panose="02020603050405020304" pitchFamily="18" charset="0"/>
            </a:rPr>
            <a:t>trận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dông</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lốc</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mưa</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lớn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mưa</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đá</a:t>
          </a:r>
          <a:r>
            <a:rPr lang="en-GB" sz="1800" kern="1200" dirty="0">
              <a:latin typeface="Times New Roman" panose="02020603050405020304" pitchFamily="18" charset="0"/>
              <a:cs typeface="Times New Roman" panose="02020603050405020304" pitchFamily="18" charset="0"/>
            </a:rPr>
            <a:t>; 8 </a:t>
          </a:r>
          <a:r>
            <a:rPr lang="en-GB" sz="1800" kern="1200" dirty="0" err="1">
              <a:latin typeface="Times New Roman" panose="02020603050405020304" pitchFamily="18" charset="0"/>
              <a:cs typeface="Times New Roman" panose="02020603050405020304" pitchFamily="18" charset="0"/>
            </a:rPr>
            <a:t>đợt</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trên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diện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rộng</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a:latin typeface="Times New Roman" panose="02020603050405020304" pitchFamily="18" charset="0"/>
              <a:cs typeface="Times New Roman" panose="02020603050405020304" pitchFamily="18" charset="0"/>
            </a:rPr>
            <a:t>02 </a:t>
          </a:r>
          <a:r>
            <a:rPr lang="en-GB" sz="1800" kern="1200" dirty="0" err="1">
              <a:latin typeface="Times New Roman" panose="02020603050405020304" pitchFamily="18" charset="0"/>
              <a:cs typeface="Times New Roman" panose="02020603050405020304" pitchFamily="18" charset="0"/>
            </a:rPr>
            <a:t>trận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lũ</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quét</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sạt</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lở</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đất</a:t>
          </a:r>
          <a:r>
            <a:rPr lang="en-GB" sz="1800" kern="1200" dirty="0">
              <a:latin typeface="Times New Roman" panose="02020603050405020304" pitchFamily="18" charset="0"/>
              <a:cs typeface="Times New Roman" panose="02020603050405020304" pitchFamily="18" charset="0"/>
            </a:rPr>
            <a:t>; 12 </a:t>
          </a:r>
          <a:r>
            <a:rPr lang="en-GB" sz="1800" kern="1200" dirty="0" err="1">
              <a:latin typeface="Times New Roman" panose="02020603050405020304" pitchFamily="18" charset="0"/>
              <a:cs typeface="Times New Roman" panose="02020603050405020304" pitchFamily="18" charset="0"/>
            </a:rPr>
            <a:t>trận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động</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đất</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a:latin typeface="Times New Roman" panose="02020603050405020304" pitchFamily="18" charset="0"/>
              <a:cs typeface="Times New Roman" panose="02020603050405020304" pitchFamily="18" charset="0"/>
            </a:rPr>
            <a:t>19 </a:t>
          </a:r>
          <a:r>
            <a:rPr lang="en-GB" sz="1800" kern="1200" dirty="0" err="1">
              <a:latin typeface="Times New Roman" panose="02020603050405020304" pitchFamily="18" charset="0"/>
              <a:cs typeface="Times New Roman" panose="02020603050405020304" pitchFamily="18" charset="0"/>
            </a:rPr>
            <a:t>người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chết</a:t>
          </a:r>
          <a:r>
            <a:rPr lang="en-GB" sz="1800" kern="1200" dirty="0">
              <a:latin typeface="Times New Roman" panose="02020603050405020304" pitchFamily="18" charset="0"/>
              <a:cs typeface="Times New Roman" panose="02020603050405020304" pitchFamily="18" charset="0"/>
            </a:rPr>
            <a:t>; 79 </a:t>
          </a:r>
          <a:r>
            <a:rPr lang="en-GB" sz="1800" kern="1200" dirty="0" err="1">
              <a:latin typeface="Times New Roman" panose="02020603050405020304" pitchFamily="18" charset="0"/>
              <a:cs typeface="Times New Roman" panose="02020603050405020304" pitchFamily="18" charset="0"/>
            </a:rPr>
            <a:t>người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bị</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thương</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a:latin typeface="Times New Roman" panose="02020603050405020304" pitchFamily="18" charset="0"/>
              <a:cs typeface="Times New Roman" panose="02020603050405020304" pitchFamily="18" charset="0"/>
            </a:rPr>
            <a:t>1.618 </a:t>
          </a:r>
          <a:r>
            <a:rPr lang="en-GB" sz="1800" kern="1200" dirty="0" err="1">
              <a:latin typeface="Times New Roman" panose="02020603050405020304" pitchFamily="18" charset="0"/>
              <a:cs typeface="Times New Roman" panose="02020603050405020304" pitchFamily="18" charset="0"/>
            </a:rPr>
            <a:t>nhà</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sập</a:t>
          </a:r>
          <a:r>
            <a:rPr lang="en-GB" sz="1800" kern="1200" dirty="0">
              <a:latin typeface="Times New Roman" panose="02020603050405020304" pitchFamily="18" charset="0"/>
              <a:cs typeface="Times New Roman" panose="02020603050405020304" pitchFamily="18" charset="0"/>
            </a:rPr>
            <a:t>; 52.015 </a:t>
          </a:r>
          <a:r>
            <a:rPr lang="en-GB" sz="1800" kern="1200" dirty="0" err="1">
              <a:latin typeface="Times New Roman" panose="02020603050405020304" pitchFamily="18" charset="0"/>
              <a:cs typeface="Times New Roman" panose="02020603050405020304" pitchFamily="18" charset="0"/>
            </a:rPr>
            <a:t>nhà</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bị</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hư</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hại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tốc</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mái</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a:latin typeface="Times New Roman" panose="02020603050405020304" pitchFamily="18" charset="0"/>
              <a:cs typeface="Times New Roman" panose="02020603050405020304" pitchFamily="18" charset="0"/>
            </a:rPr>
            <a:t>10.009 ha </a:t>
          </a:r>
          <a:r>
            <a:rPr lang="en-GB" sz="1800" kern="1200" dirty="0" err="1">
              <a:latin typeface="Times New Roman" panose="02020603050405020304" pitchFamily="18" charset="0"/>
              <a:cs typeface="Times New Roman" panose="02020603050405020304" pitchFamily="18" charset="0"/>
            </a:rPr>
            <a:t>lúa</a:t>
          </a:r>
          <a:r>
            <a:rPr lang="en-GB" sz="1800" kern="1200" dirty="0">
              <a:latin typeface="Times New Roman" panose="02020603050405020304" pitchFamily="18" charset="0"/>
              <a:cs typeface="Times New Roman" panose="02020603050405020304" pitchFamily="18" charset="0"/>
            </a:rPr>
            <a:t> &amp; </a:t>
          </a:r>
          <a:r>
            <a:rPr lang="en-GB" sz="1800" kern="1200" dirty="0" err="1">
              <a:latin typeface="Times New Roman" panose="02020603050405020304" pitchFamily="18" charset="0"/>
              <a:cs typeface="Times New Roman" panose="02020603050405020304" pitchFamily="18" charset="0"/>
            </a:rPr>
            <a:t>hoa</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màu</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thiệt</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hại</a:t>
          </a:r>
          <a:endParaRPr lang="en-GB"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GB" sz="1800" kern="1200" dirty="0" err="1">
              <a:latin typeface="Times New Roman" panose="02020603050405020304" pitchFamily="18" charset="0"/>
              <a:cs typeface="Times New Roman" panose="02020603050405020304" pitchFamily="18" charset="0"/>
            </a:rPr>
            <a:t>Ước</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tính</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thiệt</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hại</a:t>
          </a:r>
          <a:r>
            <a:rPr lang="en-GB" sz="1800" kern="1200" dirty="0">
              <a:latin typeface="Times New Roman" panose="02020603050405020304" pitchFamily="18" charset="0"/>
              <a:cs typeface="Times New Roman" panose="02020603050405020304" pitchFamily="18" charset="0"/>
            </a:rPr>
            <a:t> 610 </a:t>
          </a:r>
          <a:r>
            <a:rPr lang="en-GB" sz="1800" kern="1200" dirty="0" err="1">
              <a:latin typeface="Times New Roman" panose="02020603050405020304" pitchFamily="18" charset="0"/>
              <a:cs typeface="Times New Roman" panose="02020603050405020304" pitchFamily="18" charset="0"/>
            </a:rPr>
            <a:t>tỷ</a:t>
          </a:r>
          <a:r>
            <a:rPr lang="en-GB" sz="1800" kern="1200" dirty="0">
              <a:latin typeface="Times New Roman" panose="02020603050405020304" pitchFamily="18" charset="0"/>
              <a:cs typeface="Times New Roman" panose="02020603050405020304" pitchFamily="18" charset="0"/>
            </a:rPr>
            <a:t> VNĐ</a:t>
          </a:r>
        </a:p>
      </dsp:txBody>
      <dsp:txXfrm>
        <a:off x="2252559" y="2978953"/>
        <a:ext cx="7805839" cy="2630521"/>
      </dsp:txXfrm>
    </dsp:sp>
    <dsp:sp modelId="{0A96445E-61B7-4177-A9CC-5B2EB5FF3889}">
      <dsp:nvSpPr>
        <dsp:cNvPr id="0" name=""/>
        <dsp:cNvSpPr/>
      </dsp:nvSpPr>
      <dsp:spPr>
        <a:xfrm>
          <a:off x="240879" y="3330697"/>
          <a:ext cx="2011679" cy="19270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F0C52-F056-4B1C-BFB8-7A01BD68AC27}">
      <dsp:nvSpPr>
        <dsp:cNvPr id="0" name=""/>
        <dsp:cNvSpPr/>
      </dsp:nvSpPr>
      <dsp:spPr>
        <a:xfrm>
          <a:off x="3143" y="258258"/>
          <a:ext cx="3064668" cy="12258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M</a:t>
          </a:r>
          <a:r>
            <a:rPr lang="en-GB" sz="2800" kern="1200" dirty="0" err="1">
              <a:latin typeface="Times New Roman" panose="02020603050405020304" pitchFamily="18" charset="0"/>
              <a:cs typeface="Times New Roman" panose="02020603050405020304" pitchFamily="18" charset="0"/>
            </a:rPr>
            <a:t>ưa</a:t>
          </a:r>
          <a:r>
            <a:rPr lang="en-GB" sz="2800" kern="1200" dirty="0">
              <a:latin typeface="Times New Roman" panose="02020603050405020304" pitchFamily="18" charset="0"/>
              <a:cs typeface="Times New Roman" panose="02020603050405020304" pitchFamily="18" charset="0"/>
            </a:rPr>
            <a:t> </a:t>
          </a:r>
          <a:r>
            <a:rPr lang="en-GB" sz="2800" kern="1200" dirty="0" err="1">
              <a:latin typeface="Times New Roman" panose="02020603050405020304" pitchFamily="18" charset="0"/>
              <a:cs typeface="Times New Roman" panose="02020603050405020304" pitchFamily="18" charset="0"/>
            </a:rPr>
            <a:t>lũ</a:t>
          </a:r>
          <a:endParaRPr lang="en-GB" sz="2800" kern="1200" dirty="0">
            <a:latin typeface="Times New Roman" panose="02020603050405020304" pitchFamily="18" charset="0"/>
            <a:cs typeface="Times New Roman" panose="02020603050405020304" pitchFamily="18" charset="0"/>
          </a:endParaRPr>
        </a:p>
      </dsp:txBody>
      <dsp:txXfrm>
        <a:off x="3143" y="258258"/>
        <a:ext cx="3064668" cy="1225867"/>
      </dsp:txXfrm>
    </dsp:sp>
    <dsp:sp modelId="{9DE7EE02-82BF-4F7C-B02A-FB942EB6EDD9}">
      <dsp:nvSpPr>
        <dsp:cNvPr id="0" name=""/>
        <dsp:cNvSpPr/>
      </dsp:nvSpPr>
      <dsp:spPr>
        <a:xfrm>
          <a:off x="3143" y="1484126"/>
          <a:ext cx="3064668" cy="3300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Tập</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trung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vào</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tháng</a:t>
          </a:r>
          <a:r>
            <a:rPr lang="en-GB" sz="2000" kern="1200" dirty="0">
              <a:latin typeface="Times New Roman" panose="02020603050405020304" pitchFamily="18" charset="0"/>
              <a:cs typeface="Times New Roman" panose="02020603050405020304" pitchFamily="18" charset="0"/>
            </a:rPr>
            <a:t> 8 – 10</a:t>
          </a:r>
        </a:p>
        <a:p>
          <a:pPr marL="228600" lvl="1"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Lượng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mưa</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tháng</a:t>
          </a:r>
          <a:r>
            <a:rPr lang="en-GB" sz="2000" kern="1200" dirty="0">
              <a:latin typeface="Times New Roman" panose="02020603050405020304" pitchFamily="18" charset="0"/>
              <a:cs typeface="Times New Roman" panose="02020603050405020304" pitchFamily="18" charset="0"/>
            </a:rPr>
            <a:t> 7: 10-25%; </a:t>
          </a:r>
          <a:r>
            <a:rPr lang="en-GB" sz="2000" kern="1200" dirty="0" err="1">
              <a:latin typeface="Times New Roman" panose="02020603050405020304" pitchFamily="18" charset="0"/>
              <a:cs typeface="Times New Roman" panose="02020603050405020304" pitchFamily="18" charset="0"/>
            </a:rPr>
            <a:t>tháng</a:t>
          </a:r>
          <a:r>
            <a:rPr lang="en-GB" sz="2000" kern="1200" dirty="0">
              <a:latin typeface="Times New Roman" panose="02020603050405020304" pitchFamily="18" charset="0"/>
              <a:cs typeface="Times New Roman" panose="02020603050405020304" pitchFamily="18" charset="0"/>
            </a:rPr>
            <a:t> 9: 15-30%; </a:t>
          </a:r>
          <a:r>
            <a:rPr lang="en-GB" sz="2000" kern="1200" dirty="0" err="1">
              <a:latin typeface="Times New Roman" panose="02020603050405020304" pitchFamily="18" charset="0"/>
              <a:cs typeface="Times New Roman" panose="02020603050405020304" pitchFamily="18" charset="0"/>
            </a:rPr>
            <a:t>tháng</a:t>
          </a:r>
          <a:r>
            <a:rPr lang="en-GB" sz="2000" kern="1200" dirty="0">
              <a:latin typeface="Times New Roman" panose="02020603050405020304" pitchFamily="18" charset="0"/>
              <a:cs typeface="Times New Roman" panose="02020603050405020304" pitchFamily="18" charset="0"/>
            </a:rPr>
            <a:t> 8, 10, 11 </a:t>
          </a:r>
          <a:r>
            <a:rPr lang="en-GB" sz="2000" kern="1200" dirty="0" err="1">
              <a:latin typeface="Times New Roman" panose="02020603050405020304" pitchFamily="18" charset="0"/>
              <a:cs typeface="Times New Roman" panose="02020603050405020304" pitchFamily="18" charset="0"/>
            </a:rPr>
            <a:t>tương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đương</a:t>
          </a:r>
          <a:endParaRPr lang="en-GB"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Đỉnh</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lũ</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phổ</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biến</a:t>
          </a:r>
          <a:r>
            <a:rPr lang="en-GB" sz="2000" kern="1200" dirty="0">
              <a:latin typeface="Times New Roman" panose="02020603050405020304" pitchFamily="18" charset="0"/>
              <a:cs typeface="Times New Roman" panose="02020603050405020304" pitchFamily="18" charset="0"/>
            </a:rPr>
            <a:t> ở </a:t>
          </a:r>
          <a:r>
            <a:rPr lang="en-GB" sz="2000" kern="1200" dirty="0" err="1">
              <a:latin typeface="Times New Roman" panose="02020603050405020304" pitchFamily="18" charset="0"/>
              <a:cs typeface="Times New Roman" panose="02020603050405020304" pitchFamily="18" charset="0"/>
            </a:rPr>
            <a:t>mức</a:t>
          </a:r>
          <a:r>
            <a:rPr lang="en-GB" sz="2000" kern="1200" dirty="0">
              <a:latin typeface="Times New Roman" panose="02020603050405020304" pitchFamily="18" charset="0"/>
              <a:cs typeface="Times New Roman" panose="02020603050405020304" pitchFamily="18" charset="0"/>
            </a:rPr>
            <a:t> BĐ1-BĐ2, </a:t>
          </a:r>
          <a:r>
            <a:rPr lang="en-GB" sz="2000" kern="1200" dirty="0" err="1">
              <a:latin typeface="Times New Roman" panose="02020603050405020304" pitchFamily="18" charset="0"/>
              <a:cs typeface="Times New Roman" panose="02020603050405020304" pitchFamily="18" charset="0"/>
            </a:rPr>
            <a:t>sông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suối</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nhỏ</a:t>
          </a:r>
          <a:r>
            <a:rPr lang="en-GB" sz="2000" kern="1200" dirty="0">
              <a:latin typeface="Times New Roman" panose="02020603050405020304" pitchFamily="18" charset="0"/>
              <a:cs typeface="Times New Roman" panose="02020603050405020304" pitchFamily="18" charset="0"/>
            </a:rPr>
            <a:t> BĐ2-BĐ3</a:t>
          </a:r>
        </a:p>
        <a:p>
          <a:pPr marL="228600" lvl="1"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Nguy</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cơ</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xảy</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ra</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mưa</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lũ</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tương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tự</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Trung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Quốc</a:t>
          </a:r>
          <a:endParaRPr lang="en-GB" sz="2000" kern="1200" dirty="0">
            <a:latin typeface="Times New Roman" panose="02020603050405020304" pitchFamily="18" charset="0"/>
            <a:cs typeface="Times New Roman" panose="02020603050405020304" pitchFamily="18" charset="0"/>
          </a:endParaRPr>
        </a:p>
      </dsp:txBody>
      <dsp:txXfrm>
        <a:off x="3143" y="1484126"/>
        <a:ext cx="3064668" cy="3300862"/>
      </dsp:txXfrm>
    </dsp:sp>
    <dsp:sp modelId="{F2377E7A-73DB-404F-836A-A9227E149668}">
      <dsp:nvSpPr>
        <dsp:cNvPr id="0" name=""/>
        <dsp:cNvSpPr/>
      </dsp:nvSpPr>
      <dsp:spPr>
        <a:xfrm>
          <a:off x="3496865" y="258258"/>
          <a:ext cx="3064668" cy="12258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GB" sz="2800" kern="1200" dirty="0" err="1">
              <a:latin typeface="Times New Roman" panose="02020603050405020304" pitchFamily="18" charset="0"/>
              <a:cs typeface="Times New Roman" panose="02020603050405020304" pitchFamily="18" charset="0"/>
            </a:rPr>
            <a:t>Bão</a:t>
          </a:r>
          <a:endParaRPr lang="en-GB" sz="2800" kern="1200" dirty="0">
            <a:latin typeface="Times New Roman" panose="02020603050405020304" pitchFamily="18" charset="0"/>
            <a:cs typeface="Times New Roman" panose="02020603050405020304" pitchFamily="18" charset="0"/>
          </a:endParaRPr>
        </a:p>
      </dsp:txBody>
      <dsp:txXfrm>
        <a:off x="3496865" y="258258"/>
        <a:ext cx="3064668" cy="1225867"/>
      </dsp:txXfrm>
    </dsp:sp>
    <dsp:sp modelId="{2BEF86AC-878E-4308-8620-335CE068D3D0}">
      <dsp:nvSpPr>
        <dsp:cNvPr id="0" name=""/>
        <dsp:cNvSpPr/>
      </dsp:nvSpPr>
      <dsp:spPr>
        <a:xfrm>
          <a:off x="3496865" y="1484126"/>
          <a:ext cx="3064668" cy="3300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Hoạt</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động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muộn</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hơn</a:t>
          </a:r>
          <a:r>
            <a:rPr lang="en-GB" sz="2000" kern="1200" dirty="0">
              <a:latin typeface="Times New Roman" panose="02020603050405020304" pitchFamily="18" charset="0"/>
              <a:cs typeface="Times New Roman" panose="02020603050405020304" pitchFamily="18" charset="0"/>
            </a:rPr>
            <a:t> TBNN</a:t>
          </a:r>
        </a:p>
        <a:p>
          <a:pPr marL="228600" lvl="1"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Số</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lượng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bão</a:t>
          </a:r>
          <a:r>
            <a:rPr lang="en-GB" sz="2000" kern="1200" dirty="0">
              <a:latin typeface="Times New Roman" panose="02020603050405020304" pitchFamily="18" charset="0"/>
              <a:cs typeface="Times New Roman" panose="02020603050405020304" pitchFamily="18" charset="0"/>
            </a:rPr>
            <a:t>/ATNĐ </a:t>
          </a:r>
          <a:r>
            <a:rPr lang="en-GB" sz="2000" kern="1200" dirty="0" err="1">
              <a:latin typeface="Times New Roman" panose="02020603050405020304" pitchFamily="18" charset="0"/>
              <a:cs typeface="Times New Roman" panose="02020603050405020304" pitchFamily="18" charset="0"/>
            </a:rPr>
            <a:t>xấp</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xỉ</a:t>
          </a:r>
          <a:r>
            <a:rPr lang="en-GB" sz="2000" kern="1200" dirty="0">
              <a:latin typeface="Times New Roman" panose="02020603050405020304" pitchFamily="18" charset="0"/>
              <a:cs typeface="Times New Roman" panose="02020603050405020304" pitchFamily="18" charset="0"/>
            </a:rPr>
            <a:t> so </a:t>
          </a:r>
          <a:r>
            <a:rPr lang="en-GB" sz="2000" kern="1200" dirty="0" err="1">
              <a:latin typeface="Times New Roman" panose="02020603050405020304" pitchFamily="18" charset="0"/>
              <a:cs typeface="Times New Roman" panose="02020603050405020304" pitchFamily="18" charset="0"/>
            </a:rPr>
            <a:t>với</a:t>
          </a:r>
          <a:r>
            <a:rPr lang="en-GB" sz="2000" kern="1200" dirty="0">
              <a:latin typeface="Times New Roman" panose="02020603050405020304" pitchFamily="18" charset="0"/>
              <a:cs typeface="Times New Roman" panose="02020603050405020304" pitchFamily="18" charset="0"/>
            </a:rPr>
            <a:t> TBNN</a:t>
          </a:r>
        </a:p>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11-13 </a:t>
          </a:r>
          <a:r>
            <a:rPr lang="en-GB" sz="2000" kern="1200" dirty="0" err="1">
              <a:latin typeface="Times New Roman" panose="02020603050405020304" pitchFamily="18" charset="0"/>
              <a:cs typeface="Times New Roman" panose="02020603050405020304" pitchFamily="18" charset="0"/>
            </a:rPr>
            <a:t>cơn</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bão</a:t>
          </a:r>
          <a:r>
            <a:rPr lang="en-GB" sz="2000" kern="1200" dirty="0">
              <a:latin typeface="Times New Roman" panose="02020603050405020304" pitchFamily="18" charset="0"/>
              <a:cs typeface="Times New Roman" panose="02020603050405020304" pitchFamily="18" charset="0"/>
            </a:rPr>
            <a:t>/ATNĐ</a:t>
          </a:r>
        </a:p>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5-6 </a:t>
          </a:r>
          <a:r>
            <a:rPr lang="en-GB" sz="2000" kern="1200" dirty="0" err="1">
              <a:latin typeface="Times New Roman" panose="02020603050405020304" pitchFamily="18" charset="0"/>
              <a:cs typeface="Times New Roman" panose="02020603050405020304" pitchFamily="18" charset="0"/>
            </a:rPr>
            <a:t>cơn</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bão</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ảnh</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hưởng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trực</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tiếp</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đất</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liền</a:t>
          </a:r>
          <a:endParaRPr lang="en-GB" sz="2000" kern="1200" dirty="0">
            <a:latin typeface="Times New Roman" panose="02020603050405020304" pitchFamily="18" charset="0"/>
            <a:cs typeface="Times New Roman" panose="02020603050405020304" pitchFamily="18" charset="0"/>
          </a:endParaRPr>
        </a:p>
      </dsp:txBody>
      <dsp:txXfrm>
        <a:off x="3496865" y="1484126"/>
        <a:ext cx="3064668" cy="3300862"/>
      </dsp:txXfrm>
    </dsp:sp>
    <dsp:sp modelId="{D79C245B-B8A7-4AA5-A4FE-3BC7805AAF91}">
      <dsp:nvSpPr>
        <dsp:cNvPr id="0" name=""/>
        <dsp:cNvSpPr/>
      </dsp:nvSpPr>
      <dsp:spPr>
        <a:xfrm>
          <a:off x="6990588" y="258258"/>
          <a:ext cx="3064668" cy="12258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buNone/>
          </a:pPr>
          <a:r>
            <a:rPr lang="en-GB" sz="2800" kern="1200" dirty="0" err="1">
              <a:latin typeface="Times New Roman" panose="02020603050405020304" pitchFamily="18" charset="0"/>
              <a:cs typeface="Times New Roman" panose="02020603050405020304" pitchFamily="18" charset="0"/>
            </a:rPr>
            <a:t>Động</a:t>
          </a:r>
          <a:r>
            <a:rPr lang="en-GB" sz="2800" kern="1200" dirty="0">
              <a:latin typeface="Times New Roman" panose="02020603050405020304" pitchFamily="18" charset="0"/>
              <a:cs typeface="Times New Roman" panose="02020603050405020304" pitchFamily="18" charset="0"/>
            </a:rPr>
            <a:t> </a:t>
          </a:r>
          <a:r>
            <a:rPr lang="en-GB" sz="2800" kern="1200" dirty="0" err="1">
              <a:latin typeface="Times New Roman" panose="02020603050405020304" pitchFamily="18" charset="0"/>
              <a:cs typeface="Times New Roman" panose="02020603050405020304" pitchFamily="18" charset="0"/>
            </a:rPr>
            <a:t>đất</a:t>
          </a:r>
          <a:endParaRPr lang="en-GB" sz="2800" kern="1200" dirty="0">
            <a:latin typeface="Times New Roman" panose="02020603050405020304" pitchFamily="18" charset="0"/>
            <a:cs typeface="Times New Roman" panose="02020603050405020304" pitchFamily="18" charset="0"/>
          </a:endParaRPr>
        </a:p>
      </dsp:txBody>
      <dsp:txXfrm>
        <a:off x="6990588" y="258258"/>
        <a:ext cx="3064668" cy="1225867"/>
      </dsp:txXfrm>
    </dsp:sp>
    <dsp:sp modelId="{47688219-B43C-40A6-86D7-F8AA2937C248}">
      <dsp:nvSpPr>
        <dsp:cNvPr id="0" name=""/>
        <dsp:cNvSpPr/>
      </dsp:nvSpPr>
      <dsp:spPr>
        <a:xfrm>
          <a:off x="6990588" y="1484126"/>
          <a:ext cx="3064668" cy="3300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Cường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độ</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lớn</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nhất</a:t>
          </a:r>
          <a:r>
            <a:rPr lang="en-GB" sz="2000" kern="1200" dirty="0">
              <a:latin typeface="Times New Roman" panose="02020603050405020304" pitchFamily="18" charset="0"/>
              <a:cs typeface="Times New Roman" panose="02020603050405020304" pitchFamily="18" charset="0"/>
            </a:rPr>
            <a:t>:</a:t>
          </a:r>
        </a:p>
        <a:p>
          <a:pPr marL="457200" lvl="2"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Đông</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Bắc</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cấp</a:t>
          </a:r>
          <a:r>
            <a:rPr lang="en-GB" sz="2000" kern="1200" dirty="0">
              <a:latin typeface="Times New Roman" panose="02020603050405020304" pitchFamily="18" charset="0"/>
              <a:cs typeface="Times New Roman" panose="02020603050405020304" pitchFamily="18" charset="0"/>
            </a:rPr>
            <a:t> 7</a:t>
          </a:r>
        </a:p>
        <a:p>
          <a:pPr marL="457200" lvl="2" indent="-228600" algn="l" defTabSz="889000">
            <a:lnSpc>
              <a:spcPct val="90000"/>
            </a:lnSpc>
            <a:spcBef>
              <a:spcPct val="0"/>
            </a:spcBef>
            <a:spcAft>
              <a:spcPct val="15000"/>
            </a:spcAft>
            <a:buChar char="••"/>
          </a:pPr>
          <a:r>
            <a:rPr lang="en-GB" sz="2000" kern="1200" dirty="0" err="1">
              <a:latin typeface="Times New Roman" panose="02020603050405020304" pitchFamily="18" charset="0"/>
              <a:cs typeface="Times New Roman" panose="02020603050405020304" pitchFamily="18" charset="0"/>
            </a:rPr>
            <a:t>Tây</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Bắc</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cấp</a:t>
          </a:r>
          <a:r>
            <a:rPr lang="en-GB" sz="2000" kern="1200" dirty="0">
              <a:latin typeface="Times New Roman" panose="02020603050405020304" pitchFamily="18" charset="0"/>
              <a:cs typeface="Times New Roman" panose="02020603050405020304" pitchFamily="18" charset="0"/>
            </a:rPr>
            <a:t> 8 - 9</a:t>
          </a:r>
        </a:p>
        <a:p>
          <a:pPr marL="228600" lvl="1" indent="-228600" algn="l" defTabSz="889000">
            <a:lnSpc>
              <a:spcPct val="90000"/>
            </a:lnSpc>
            <a:spcBef>
              <a:spcPct val="0"/>
            </a:spcBef>
            <a:spcAft>
              <a:spcPct val="15000"/>
            </a:spcAft>
            <a:buFont typeface="Wingdings" panose="05000000000000000000" pitchFamily="2" charset="2"/>
            <a:buChar char="••"/>
          </a:pPr>
          <a:endParaRPr lang="en-GB" sz="2000" kern="1200" dirty="0">
            <a:latin typeface="Times New Roman" panose="02020603050405020304" pitchFamily="18" charset="0"/>
            <a:cs typeface="Times New Roman" panose="02020603050405020304" pitchFamily="18" charset="0"/>
          </a:endParaRPr>
        </a:p>
      </dsp:txBody>
      <dsp:txXfrm>
        <a:off x="6990588" y="1484126"/>
        <a:ext cx="3064668" cy="330086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74351D-66CA-431F-A2B5-B0480FEA7CFE}" type="datetimeFigureOut">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40D6060-F09E-410D-851B-E7EBB5F926D6}" type="slidenum">
              <a:rPr lang="en-GB" smtClean="0"/>
              <a:t>‹#›</a:t>
            </a:fld>
            <a:endParaRPr lang="en-GB"/>
          </a:p>
        </p:txBody>
      </p:sp>
    </p:spTree>
    <p:extLst>
      <p:ext uri="{BB962C8B-B14F-4D97-AF65-F5344CB8AC3E}">
        <p14:creationId xmlns:p14="http://schemas.microsoft.com/office/powerpoint/2010/main" val="278794591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4351D-66CA-431F-A2B5-B0480FEA7CFE}" type="datetimeFigureOut">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179219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4351D-66CA-431F-A2B5-B0480FEA7CFE}" type="datetimeFigureOut">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201445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64638"/>
            <a:ext cx="11760629"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31371" y="932723"/>
            <a:ext cx="11760629" cy="384043"/>
          </a:xfrm>
          <a:prstGeom prst="rect">
            <a:avLst/>
          </a:prstGeom>
        </p:spPr>
        <p:txBody>
          <a:bodyPr anchor="ctr"/>
          <a:lstStyle>
            <a:lvl1pPr marL="0" indent="0" algn="l">
              <a:buNone/>
              <a:defRPr sz="16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직사각형 1">
            <a:extLst>
              <a:ext uri="{FF2B5EF4-FFF2-40B4-BE49-F238E27FC236}">
                <a16:creationId xmlns:a16="http://schemas.microsoft.com/office/drawing/2014/main" id="{97845489-B228-40CA-99BD-CBA41EE6F99E}"/>
              </a:ext>
            </a:extLst>
          </p:cNvPr>
          <p:cNvSpPr/>
          <p:nvPr userDrawn="1"/>
        </p:nvSpPr>
        <p:spPr>
          <a:xfrm>
            <a:off x="0" y="1412776"/>
            <a:ext cx="12192000" cy="5445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Tree>
    <p:extLst>
      <p:ext uri="{BB962C8B-B14F-4D97-AF65-F5344CB8AC3E}">
        <p14:creationId xmlns:p14="http://schemas.microsoft.com/office/powerpoint/2010/main" val="326332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7215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4351D-66CA-431F-A2B5-B0480FEA7CFE}" type="datetimeFigureOut">
              <a:rPr lang="en-GB" smtClean="0"/>
              <a:t>12/08/2020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14843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B74351D-66CA-431F-A2B5-B0480FEA7CFE}" type="datetimeFigureOut">
              <a:rPr lang="en-GB" smtClean="0"/>
              <a:t>12/08/2020</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40D6060-F09E-410D-851B-E7EBB5F926D6}" type="slidenum">
              <a:rPr lang="en-GB" smtClean="0"/>
              <a:t>‹#›</a:t>
            </a:fld>
            <a:endParaRPr lang="en-GB"/>
          </a:p>
        </p:txBody>
      </p:sp>
    </p:spTree>
    <p:extLst>
      <p:ext uri="{BB962C8B-B14F-4D97-AF65-F5344CB8AC3E}">
        <p14:creationId xmlns:p14="http://schemas.microsoft.com/office/powerpoint/2010/main" val="286202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4351D-66CA-431F-A2B5-B0480FEA7CFE}" type="datetimeFigureOut">
              <a:rPr lang="en-GB" smtClean="0"/>
              <a:t>12/08/2020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216218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4351D-66CA-431F-A2B5-B0480FEA7CFE}" type="datetimeFigureOut">
              <a:rPr lang="en-GB" smtClean="0"/>
              <a:t>12/08/2020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26812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74351D-66CA-431F-A2B5-B0480FEA7CFE}" type="datetimeFigureOut">
              <a:rPr lang="en-GB" smtClean="0"/>
              <a:t>12/08/2020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224657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4351D-66CA-431F-A2B5-B0480FEA7CFE}" type="datetimeFigureOut">
              <a:rPr lang="en-GB" smtClean="0"/>
              <a:t>12/08/2020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368534723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4351D-66CA-431F-A2B5-B0480FEA7CFE}" type="datetimeFigureOut">
              <a:rPr lang="en-GB" smtClean="0"/>
              <a:t>12/08/2020</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183158082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4351D-66CA-431F-A2B5-B0480FEA7CFE}" type="datetimeFigureOut">
              <a:rPr lang="en-GB" smtClean="0"/>
              <a:t>12/08/2020</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40D6060-F09E-410D-851B-E7EBB5F926D6}" type="slidenum">
              <a:rPr lang="en-GB" smtClean="0"/>
              <a:t>‹#›</a:t>
            </a:fld>
            <a:endParaRPr lang="en-GB"/>
          </a:p>
        </p:txBody>
      </p:sp>
    </p:spTree>
    <p:extLst>
      <p:ext uri="{BB962C8B-B14F-4D97-AF65-F5344CB8AC3E}">
        <p14:creationId xmlns:p14="http://schemas.microsoft.com/office/powerpoint/2010/main" val="173360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B74351D-66CA-431F-A2B5-B0480FEA7CFE}" type="datetimeFigureOut">
              <a:rPr lang="en-GB" smtClean="0"/>
              <a:t>12/08/2020</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40D6060-F09E-410D-851B-E7EBB5F926D6}" type="slidenum">
              <a:rPr lang="en-GB" smtClean="0"/>
              <a:t>‹#›</a:t>
            </a:fld>
            <a:endParaRPr lang="en-GB"/>
          </a:p>
        </p:txBody>
      </p:sp>
    </p:spTree>
    <p:extLst>
      <p:ext uri="{BB962C8B-B14F-4D97-AF65-F5344CB8AC3E}">
        <p14:creationId xmlns:p14="http://schemas.microsoft.com/office/powerpoint/2010/main" val="258553215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44D4-CC2D-4122-805A-E706B02355F7}"/>
              </a:ext>
            </a:extLst>
          </p:cNvPr>
          <p:cNvSpPr>
            <a:spLocks noGrp="1"/>
          </p:cNvSpPr>
          <p:nvPr>
            <p:ph type="ctrTitle"/>
          </p:nvPr>
        </p:nvSpPr>
        <p:spPr/>
        <p:txBody>
          <a:bodyPr/>
          <a:lstStyle/>
          <a:p>
            <a:r>
              <a:rPr lang="en-US" sz="4800" b="1" dirty="0">
                <a:latin typeface="Times New Roman" panose="02020603050405020304" pitchFamily="18" charset="0"/>
                <a:cs typeface="Times New Roman" panose="02020603050405020304" pitchFamily="18" charset="0"/>
              </a:rPr>
              <a:t>Disaster </a:t>
            </a:r>
            <a:r>
              <a:rPr lang="en-US" sz="4800" b="1" dirty="0" smtClean="0">
                <a:latin typeface="Times New Roman" panose="02020603050405020304" pitchFamily="18" charset="0"/>
                <a:cs typeface="Times New Roman" panose="02020603050405020304" pitchFamily="18" charset="0"/>
              </a:rPr>
              <a:t>situation</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in </a:t>
            </a:r>
            <a:r>
              <a:rPr lang="en-US" sz="4800" b="1" dirty="0">
                <a:latin typeface="Times New Roman" panose="02020603050405020304" pitchFamily="18" charset="0"/>
                <a:cs typeface="Times New Roman" panose="02020603050405020304" pitchFamily="18" charset="0"/>
              </a:rPr>
              <a:t>the world </a:t>
            </a:r>
            <a:r>
              <a:rPr lang="en-US" sz="4800" b="1" dirty="0" smtClean="0">
                <a:latin typeface="Times New Roman" panose="02020603050405020304" pitchFamily="18" charset="0"/>
                <a:cs typeface="Times New Roman" panose="02020603050405020304" pitchFamily="18" charset="0"/>
              </a:rPr>
              <a:t>2020</a:t>
            </a:r>
            <a:endParaRPr lang="en-US"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C84794F-130C-4477-96DA-2C6B4FD6FED3}"/>
              </a:ext>
            </a:extLst>
          </p:cNvPr>
          <p:cNvSpPr>
            <a:spLocks noGrp="1"/>
          </p:cNvSpPr>
          <p:nvPr>
            <p:ph type="subTitle" idx="1"/>
          </p:nvPr>
        </p:nvSpPr>
        <p:spPr>
          <a:xfrm>
            <a:off x="1069848" y="4389120"/>
            <a:ext cx="7891272" cy="925002"/>
          </a:xfrm>
        </p:spPr>
        <p:txBody>
          <a:bodyPr>
            <a:normAutofit/>
          </a:bodyPr>
          <a:lstStyle/>
          <a:p>
            <a:r>
              <a:rPr lang="en-US" sz="2400" i="1" dirty="0">
                <a:latin typeface="Times New Roman" panose="02020603050405020304" pitchFamily="18" charset="0"/>
                <a:cs typeface="Times New Roman" panose="02020603050405020304" pitchFamily="18" charset="0"/>
              </a:rPr>
              <a:t>Science, technology and International cooperation Department</a:t>
            </a:r>
            <a:endParaRPr lang="en-GB" sz="2400" i="1" dirty="0">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F48FBA99-5A93-45AF-8BAC-5A67BA7A28E7}"/>
              </a:ext>
            </a:extLst>
          </p:cNvPr>
          <p:cNvSpPr txBox="1">
            <a:spLocks/>
          </p:cNvSpPr>
          <p:nvPr/>
        </p:nvSpPr>
        <p:spPr>
          <a:xfrm>
            <a:off x="1069848" y="6052268"/>
            <a:ext cx="9948672" cy="5671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GB" sz="2400" i="1" dirty="0" smtClean="0">
                <a:latin typeface="Times New Roman" panose="02020603050405020304" pitchFamily="18" charset="0"/>
                <a:cs typeface="Times New Roman" panose="02020603050405020304" pitchFamily="18" charset="0"/>
              </a:rPr>
              <a:t>Hanoi 12 August 2020</a:t>
            </a:r>
            <a:endParaRPr lang="en-GB" sz="2400" i="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5F9258D-2A63-47C0-A5C0-E491944A3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409" y="3403095"/>
            <a:ext cx="2057400" cy="2129872"/>
          </a:xfrm>
          <a:prstGeom prst="rect">
            <a:avLst/>
          </a:prstGeom>
        </p:spPr>
      </p:pic>
    </p:spTree>
    <p:extLst>
      <p:ext uri="{BB962C8B-B14F-4D97-AF65-F5344CB8AC3E}">
        <p14:creationId xmlns:p14="http://schemas.microsoft.com/office/powerpoint/2010/main" val="346836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4179-36CB-4388-B980-4DE99CF9C44E}"/>
              </a:ext>
            </a:extLst>
          </p:cNvPr>
          <p:cNvSpPr>
            <a:spLocks noGrp="1"/>
          </p:cNvSpPr>
          <p:nvPr>
            <p:ph type="title"/>
          </p:nvPr>
        </p:nvSpPr>
        <p:spPr>
          <a:xfrm>
            <a:off x="1069848" y="0"/>
            <a:ext cx="10058400" cy="1351854"/>
          </a:xfrm>
        </p:spPr>
        <p:txBody>
          <a:bodyPr>
            <a:normAutofit/>
          </a:bodyPr>
          <a:lstStyle/>
          <a:p>
            <a:r>
              <a:rPr lang="en-GB" dirty="0">
                <a:latin typeface="Times New Roman" panose="02020603050405020304" pitchFamily="18" charset="0"/>
                <a:cs typeface="Times New Roman" panose="02020603050405020304" pitchFamily="18" charset="0"/>
              </a:rPr>
              <a:t>2. HOẠT ĐỘNG ỨNG PHÓ</a:t>
            </a:r>
          </a:p>
        </p:txBody>
      </p:sp>
      <p:sp>
        <p:nvSpPr>
          <p:cNvPr id="3" name="Content Placeholder 2">
            <a:extLst>
              <a:ext uri="{FF2B5EF4-FFF2-40B4-BE49-F238E27FC236}">
                <a16:creationId xmlns:a16="http://schemas.microsoft.com/office/drawing/2014/main" id="{1495A71D-CEDD-4CF0-B1F1-64977913920D}"/>
              </a:ext>
            </a:extLst>
          </p:cNvPr>
          <p:cNvSpPr>
            <a:spLocks noGrp="1"/>
          </p:cNvSpPr>
          <p:nvPr>
            <p:ph idx="1"/>
          </p:nvPr>
        </p:nvSpPr>
        <p:spPr>
          <a:xfrm>
            <a:off x="1069848" y="1272473"/>
            <a:ext cx="10058400" cy="5380118"/>
          </a:xfrm>
        </p:spPr>
        <p:txBody>
          <a:bodyPr>
            <a:noAutofit/>
          </a:bodyPr>
          <a:lstStyle/>
          <a:p>
            <a:pPr algn="just">
              <a:lnSpc>
                <a:spcPct val="100000"/>
              </a:lnSpc>
            </a:pPr>
            <a:r>
              <a:rPr lang="vi-VN" sz="2800" dirty="0">
                <a:effectLst/>
                <a:ea typeface="Times New Roman" panose="02020603050405020304" pitchFamily="18" charset="0"/>
              </a:rPr>
              <a:t>Theo dõi các bản tin cảnh báo, </a:t>
            </a:r>
            <a:r>
              <a:rPr lang="vi-VN" sz="2800" spc="15" dirty="0">
                <a:effectLst/>
                <a:ea typeface="Times New Roman" panose="02020603050405020304" pitchFamily="18" charset="0"/>
              </a:rPr>
              <a:t>dự </a:t>
            </a:r>
            <a:r>
              <a:rPr lang="vi-VN" sz="2800" dirty="0">
                <a:effectLst/>
                <a:ea typeface="Times New Roman" panose="02020603050405020304" pitchFamily="18" charset="0"/>
              </a:rPr>
              <a:t>báo thiên tai, thời tiết và diễn biến dịch bệnh Covid-19 qua các phương tiện thông tin đại chún</a:t>
            </a:r>
            <a:r>
              <a:rPr lang="en-GB" sz="2800" dirty="0">
                <a:ea typeface="Times New Roman" panose="02020603050405020304" pitchFamily="18" charset="0"/>
              </a:rPr>
              <a:t>g </a:t>
            </a:r>
            <a:r>
              <a:rPr lang="vi-VN" sz="2800" spc="10" dirty="0">
                <a:effectLst/>
                <a:ea typeface="Times New Roman" panose="02020603050405020304" pitchFamily="18" charset="0"/>
              </a:rPr>
              <a:t>của </a:t>
            </a:r>
            <a:r>
              <a:rPr lang="vi-VN" sz="2800" dirty="0">
                <a:effectLst/>
                <a:ea typeface="Times New Roman" panose="02020603050405020304" pitchFamily="18" charset="0"/>
              </a:rPr>
              <a:t>Ban Chỉ đạo, Bộ Y tế</a:t>
            </a:r>
            <a:r>
              <a:rPr lang="en-GB" sz="2800" dirty="0">
                <a:effectLst/>
                <a:ea typeface="Times New Roman" panose="02020603050405020304" pitchFamily="18" charset="0"/>
              </a:rPr>
              <a:t>.</a:t>
            </a:r>
          </a:p>
          <a:p>
            <a:pPr algn="just">
              <a:lnSpc>
                <a:spcPct val="100000"/>
              </a:lnSpc>
            </a:pPr>
            <a:r>
              <a:rPr lang="en-GB" sz="2800" dirty="0">
                <a:effectLst/>
                <a:ea typeface="Times New Roman" panose="02020603050405020304" pitchFamily="18" charset="0"/>
              </a:rPr>
              <a:t>T</a:t>
            </a:r>
            <a:r>
              <a:rPr lang="vi-VN" sz="2800" dirty="0">
                <a:effectLst/>
                <a:ea typeface="Times New Roman" panose="02020603050405020304" pitchFamily="18" charset="0"/>
              </a:rPr>
              <a:t>riển khai ứng phó với dịch bệnh, chỉ đạo rà soát, điều chỉnh linh hoạt kế hoạch, phương án ứng phó với thiên tai phù hợp theo hướng phát huy tối đa phương châm </a:t>
            </a:r>
            <a:r>
              <a:rPr lang="vi-VN" sz="2800" spc="-15" dirty="0">
                <a:effectLst/>
                <a:ea typeface="Times New Roman" panose="02020603050405020304" pitchFamily="18" charset="0"/>
              </a:rPr>
              <a:t>“4 </a:t>
            </a:r>
            <a:r>
              <a:rPr lang="vi-VN" sz="2800" dirty="0">
                <a:effectLst/>
                <a:ea typeface="Times New Roman" panose="02020603050405020304" pitchFamily="18" charset="0"/>
              </a:rPr>
              <a:t>tại chỗ”</a:t>
            </a:r>
            <a:r>
              <a:rPr lang="en-GB" sz="2800" dirty="0">
                <a:effectLst/>
                <a:ea typeface="Times New Roman" panose="02020603050405020304" pitchFamily="18" charset="0"/>
              </a:rPr>
              <a:t>.</a:t>
            </a:r>
          </a:p>
          <a:p>
            <a:pPr algn="just">
              <a:lnSpc>
                <a:spcPct val="100000"/>
              </a:lnSpc>
            </a:pPr>
            <a:r>
              <a:rPr lang="vi-VN" sz="2800" dirty="0">
                <a:effectLst/>
                <a:ea typeface="Times New Roman" panose="02020603050405020304" pitchFamily="18" charset="0"/>
              </a:rPr>
              <a:t>Căn cứ điều kiện thực tế, điều chỉnh công tác trực ban và báo cáo tình hình thiên tai tại địa phương với hình thức phù hợp về Ban Chỉ đạo Trung ương về PCTT và Ủy ban Quốc gia Ứng phó sự cố thiên tai và</a:t>
            </a:r>
            <a:r>
              <a:rPr lang="vi-VN" sz="2800" spc="-115" dirty="0">
                <a:effectLst/>
                <a:ea typeface="Times New Roman" panose="02020603050405020304" pitchFamily="18" charset="0"/>
              </a:rPr>
              <a:t> </a:t>
            </a:r>
            <a:r>
              <a:rPr lang="vi-VN" sz="2800" dirty="0">
                <a:effectLst/>
                <a:ea typeface="Times New Roman" panose="02020603050405020304" pitchFamily="18" charset="0"/>
              </a:rPr>
              <a:t>TKCN</a:t>
            </a:r>
            <a:r>
              <a:rPr lang="en-GB" sz="2800" dirty="0">
                <a:effectLst/>
                <a:ea typeface="Times New Roman" panose="02020603050405020304" pitchFamily="18" charset="0"/>
              </a:rPr>
              <a:t>.</a:t>
            </a:r>
            <a:endParaRPr lang="en-GB" sz="2800" dirty="0"/>
          </a:p>
        </p:txBody>
      </p:sp>
    </p:spTree>
    <p:extLst>
      <p:ext uri="{BB962C8B-B14F-4D97-AF65-F5344CB8AC3E}">
        <p14:creationId xmlns:p14="http://schemas.microsoft.com/office/powerpoint/2010/main" val="192674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EB8A-971C-4C76-9565-54AECD883E08}"/>
              </a:ext>
            </a:extLst>
          </p:cNvPr>
          <p:cNvSpPr>
            <a:spLocks noGrp="1"/>
          </p:cNvSpPr>
          <p:nvPr>
            <p:ph type="title"/>
          </p:nvPr>
        </p:nvSpPr>
        <p:spPr>
          <a:xfrm>
            <a:off x="1069848" y="150999"/>
            <a:ext cx="10058400" cy="1609344"/>
          </a:xfrm>
        </p:spPr>
        <p:txBody>
          <a:bodyPr>
            <a:noAutofit/>
          </a:bodyPr>
          <a:lstStyle/>
          <a:p>
            <a:r>
              <a:rPr lang="en-GB" sz="4000" dirty="0" err="1">
                <a:latin typeface="Times New Roman" panose="02020603050405020304" pitchFamily="18" charset="0"/>
                <a:cs typeface="Times New Roman" panose="02020603050405020304" pitchFamily="18" charset="0"/>
              </a:rPr>
              <a:t>Khuyến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cáo</a:t>
            </a:r>
            <a:r>
              <a:rPr lang="en-GB" sz="4000" dirty="0">
                <a:latin typeface="Times New Roman" panose="02020603050405020304" pitchFamily="18" charset="0"/>
                <a:cs typeface="Times New Roman" panose="02020603050405020304" pitchFamily="18" charset="0"/>
              </a:rPr>
              <a:t> GWP: 10 </a:t>
            </a:r>
            <a:r>
              <a:rPr lang="en-GB" sz="4000" dirty="0" err="1">
                <a:latin typeface="Times New Roman" panose="02020603050405020304" pitchFamily="18" charset="0"/>
                <a:cs typeface="Times New Roman" panose="02020603050405020304" pitchFamily="18" charset="0"/>
              </a:rPr>
              <a:t>nguyên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tắc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ứng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phó</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với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thiên</a:t>
            </a:r>
            <a:r>
              <a:rPr lang="en-GB" sz="4000" dirty="0">
                <a:latin typeface="Times New Roman" panose="02020603050405020304" pitchFamily="18" charset="0"/>
                <a:cs typeface="Times New Roman" panose="02020603050405020304" pitchFamily="18" charset="0"/>
              </a:rPr>
              <a:t> tai </a:t>
            </a:r>
            <a:r>
              <a:rPr lang="en-GB" sz="4000" dirty="0" err="1">
                <a:latin typeface="Times New Roman" panose="02020603050405020304" pitchFamily="18" charset="0"/>
                <a:cs typeface="Times New Roman" panose="02020603050405020304" pitchFamily="18" charset="0"/>
              </a:rPr>
              <a:t>trong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bối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cảnh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dịch</a:t>
            </a:r>
            <a:r>
              <a:rPr lang="en-GB" sz="4000" dirty="0">
                <a:latin typeface="Times New Roman" panose="02020603050405020304" pitchFamily="18" charset="0"/>
                <a:cs typeface="Times New Roman" panose="02020603050405020304" pitchFamily="18" charset="0"/>
              </a:rPr>
              <a:t> covid-19</a:t>
            </a:r>
          </a:p>
        </p:txBody>
      </p:sp>
      <p:sp>
        <p:nvSpPr>
          <p:cNvPr id="3" name="Content Placeholder 2">
            <a:extLst>
              <a:ext uri="{FF2B5EF4-FFF2-40B4-BE49-F238E27FC236}">
                <a16:creationId xmlns:a16="http://schemas.microsoft.com/office/drawing/2014/main" id="{BCC51A41-0C24-46E4-83DA-71B2F0AF9EE0}"/>
              </a:ext>
            </a:extLst>
          </p:cNvPr>
          <p:cNvSpPr>
            <a:spLocks noGrp="1"/>
          </p:cNvSpPr>
          <p:nvPr>
            <p:ph idx="1"/>
          </p:nvPr>
        </p:nvSpPr>
        <p:spPr>
          <a:xfrm>
            <a:off x="1069848" y="1911342"/>
            <a:ext cx="10058400" cy="4946658"/>
          </a:xfrm>
        </p:spPr>
        <p:txBody>
          <a:bodyPr>
            <a:noAutofit/>
          </a:bodyPr>
          <a:lstStyle/>
          <a:p>
            <a:pPr marL="457200" indent="-457200">
              <a:buFont typeface="+mj-lt"/>
              <a:buAutoNum type="arabicPeriod"/>
            </a:pPr>
            <a:r>
              <a:rPr lang="en-GB" dirty="0" err="1">
                <a:latin typeface="Times New Roman" panose="02020603050405020304" pitchFamily="18" charset="0"/>
                <a:cs typeface="Times New Roman" panose="02020603050405020304" pitchFamily="18" charset="0"/>
              </a:rPr>
              <a:t>Nâng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cao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thức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lãnh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đạo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giảm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thiểu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rủi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thiên</a:t>
            </a:r>
            <a:r>
              <a:rPr lang="en-GB" dirty="0">
                <a:latin typeface="Times New Roman" panose="02020603050405020304" pitchFamily="18" charset="0"/>
                <a:cs typeface="Times New Roman" panose="02020603050405020304" pitchFamily="18" charset="0"/>
              </a:rPr>
              <a:t> tai </a:t>
            </a:r>
            <a:r>
              <a:rPr lang="en-GB" dirty="0" err="1">
                <a:latin typeface="Times New Roman" panose="02020603050405020304" pitchFamily="18" charset="0"/>
                <a:cs typeface="Times New Roman" panose="02020603050405020304" pitchFamily="18" charset="0"/>
              </a:rPr>
              <a:t>về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đại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dịch</a:t>
            </a:r>
            <a:r>
              <a:rPr lang="en-GB"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Tích hợp các hành động về quản lý rủi ro thiên tai và đại dịch</a:t>
            </a:r>
            <a:r>
              <a:rPr lang="en-GB"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Cung cấp nước sạch, vệ sinh và vệ sinh bền vững trước, trong và sau thảm họa</a:t>
            </a:r>
            <a:r>
              <a:rPr lang="en-GB"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Bảo vệ người quản lý thảm họa khỏi mối đe dọa của Covid</a:t>
            </a:r>
            <a:r>
              <a:rPr lang="en-GB"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9.</a:t>
            </a: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Bảo vệ các nguồn lực y tế khỏi tác động của thiên tai, thảm họa</a:t>
            </a:r>
            <a:r>
              <a:rPr lang="en-GB"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Bảo vệ người di tản khỏi dịch bệnh Covid-19</a:t>
            </a:r>
            <a:r>
              <a:rPr lang="en-GB"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Bảo vệ bệnh nhân Covid-19 khỏi nguy cơ rủi ro/thảm họa</a:t>
            </a:r>
            <a:r>
              <a:rPr lang="en-GB"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Xây dựng hướng dẫn sơ tán chuyên biệt cho các thành phố và khu vực ảnh hưởng Covid</a:t>
            </a:r>
            <a:r>
              <a:rPr lang="en-GB"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19</a:t>
            </a:r>
            <a:r>
              <a:rPr lang="en-GB"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Bố trí kinh phí để giảm thiểm RRTT trong bối cảnh Covid</a:t>
            </a:r>
            <a:r>
              <a:rPr lang="en-GB"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19 một cách hiệu quả để tránh thảm họa kinh tế</a:t>
            </a:r>
            <a:r>
              <a:rPr lang="en-GB"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vi-VN" dirty="0">
                <a:latin typeface="Times New Roman" panose="02020603050405020304" pitchFamily="18" charset="0"/>
                <a:cs typeface="Times New Roman" panose="02020603050405020304" pitchFamily="18" charset="0"/>
              </a:rPr>
              <a:t>Tăng cường đoàn kết toàn cầu và hợp tác quốc tế để đối phó với những thách thức cùng xảy ra nhằm xây dựng thế giới trở lại điều kiện tốt hơn</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743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041C-DA9C-4199-82EA-FA09E613964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05FB61F6-9926-49E1-A59F-AB18A16E0686}"/>
              </a:ext>
            </a:extLst>
          </p:cNvPr>
          <p:cNvPicPr>
            <a:picLocks noGrp="1" noChangeAspect="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222171" cy="6858000"/>
          </a:xfrm>
        </p:spPr>
      </p:pic>
      <p:pic>
        <p:nvPicPr>
          <p:cNvPr id="7" name="Picture 6">
            <a:extLst>
              <a:ext uri="{FF2B5EF4-FFF2-40B4-BE49-F238E27FC236}">
                <a16:creationId xmlns:a16="http://schemas.microsoft.com/office/drawing/2014/main" id="{2C34EF34-09C7-437E-B57D-F62E39BCF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957" y="4381911"/>
            <a:ext cx="1777313" cy="1839919"/>
          </a:xfrm>
          <a:prstGeom prst="rect">
            <a:avLst/>
          </a:prstGeom>
        </p:spPr>
      </p:pic>
    </p:spTree>
    <p:extLst>
      <p:ext uri="{BB962C8B-B14F-4D97-AF65-F5344CB8AC3E}">
        <p14:creationId xmlns:p14="http://schemas.microsoft.com/office/powerpoint/2010/main" val="63714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F546-1ADE-4F17-ACAA-DB5157A3228A}"/>
              </a:ext>
            </a:extLst>
          </p:cNvPr>
          <p:cNvSpPr>
            <a:spLocks noGrp="1"/>
          </p:cNvSpPr>
          <p:nvPr>
            <p:ph type="title"/>
          </p:nvPr>
        </p:nvSpPr>
        <p:spPr>
          <a:xfrm>
            <a:off x="1069848" y="100319"/>
            <a:ext cx="10058400" cy="1609344"/>
          </a:xfrm>
        </p:spPr>
        <p:txBody>
          <a:bodyPr>
            <a:normAutofit/>
          </a:bodyPr>
          <a:lstStyle/>
          <a:p>
            <a:r>
              <a:rPr lang="en-GB" b="1" dirty="0" smtClean="0">
                <a:latin typeface="Times New Roman" panose="02020603050405020304" pitchFamily="18" charset="0"/>
                <a:cs typeface="Times New Roman" panose="02020603050405020304" pitchFamily="18" charset="0"/>
              </a:rPr>
              <a:t>CONTENT</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8A0430-81F3-4619-A7F8-361F4809ED40}"/>
              </a:ext>
            </a:extLst>
          </p:cNvPr>
          <p:cNvSpPr>
            <a:spLocks noGrp="1"/>
          </p:cNvSpPr>
          <p:nvPr>
            <p:ph idx="1"/>
          </p:nvPr>
        </p:nvSpPr>
        <p:spPr>
          <a:xfrm>
            <a:off x="1069848" y="1709662"/>
            <a:ext cx="10058400" cy="4717641"/>
          </a:xfrm>
        </p:spPr>
        <p:txBody>
          <a:bodyPr>
            <a:normAutofit fontScale="92500" lnSpcReduction="10000"/>
          </a:bodyPr>
          <a:lstStyle/>
          <a:p>
            <a:pPr algn="just"/>
            <a:r>
              <a:rPr lang="en-US" sz="3200" b="1" dirty="0">
                <a:latin typeface="Times New Roman" panose="02020603050405020304" pitchFamily="18" charset="0"/>
                <a:cs typeface="Times New Roman" panose="02020603050405020304" pitchFamily="18" charset="0"/>
              </a:rPr>
              <a:t>Part </a:t>
            </a:r>
            <a:r>
              <a:rPr lang="en-US" sz="3200" b="1" dirty="0" smtClean="0">
                <a:latin typeface="Times New Roman" panose="02020603050405020304" pitchFamily="18" charset="0"/>
                <a:cs typeface="Times New Roman" panose="02020603050405020304" pitchFamily="18" charset="0"/>
              </a:rPr>
              <a:t>1: </a:t>
            </a:r>
            <a:r>
              <a:rPr lang="en-US" sz="3200" b="1" dirty="0">
                <a:latin typeface="Times New Roman" panose="02020603050405020304" pitchFamily="18" charset="0"/>
                <a:cs typeface="Times New Roman" panose="02020603050405020304" pitchFamily="18" charset="0"/>
              </a:rPr>
              <a:t>The natural disaster situation in the world and Vietnam in </a:t>
            </a:r>
            <a:r>
              <a:rPr lang="en-US" sz="3200" b="1" dirty="0" smtClean="0">
                <a:latin typeface="Times New Roman" panose="02020603050405020304" pitchFamily="18" charset="0"/>
                <a:cs typeface="Times New Roman" panose="02020603050405020304" pitchFamily="18" charset="0"/>
              </a:rPr>
              <a:t>2020</a:t>
            </a:r>
          </a:p>
          <a:p>
            <a:pPr marL="731520" lvl="1" indent="-457200" algn="just">
              <a:buClrTx/>
              <a:buFont typeface="+mj-lt"/>
              <a:buAutoNum type="arabicPeriod"/>
            </a:pPr>
            <a:r>
              <a:rPr lang="en-US" sz="2400" dirty="0">
                <a:latin typeface="Times New Roman" panose="02020603050405020304" pitchFamily="18" charset="0"/>
                <a:cs typeface="Times New Roman" panose="02020603050405020304" pitchFamily="18" charset="0"/>
              </a:rPr>
              <a:t>The natural disaster situation in the world </a:t>
            </a:r>
            <a:r>
              <a:rPr lang="en-US" sz="2400" dirty="0" smtClean="0">
                <a:latin typeface="Times New Roman" panose="02020603050405020304" pitchFamily="18" charset="0"/>
                <a:cs typeface="Times New Roman" panose="02020603050405020304" pitchFamily="18" charset="0"/>
              </a:rPr>
              <a:t>in </a:t>
            </a:r>
            <a:r>
              <a:rPr lang="en-GB" sz="2400" dirty="0" smtClean="0">
                <a:latin typeface="Times New Roman" panose="02020603050405020304" pitchFamily="18" charset="0"/>
                <a:cs typeface="Times New Roman" panose="02020603050405020304" pitchFamily="18" charset="0"/>
              </a:rPr>
              <a:t>2020</a:t>
            </a:r>
            <a:endParaRPr lang="en-GB" sz="2400" dirty="0">
              <a:latin typeface="Times New Roman" panose="02020603050405020304" pitchFamily="18" charset="0"/>
              <a:cs typeface="Times New Roman" panose="02020603050405020304" pitchFamily="18" charset="0"/>
            </a:endParaRPr>
          </a:p>
          <a:p>
            <a:pPr marL="731520" lvl="1" indent="-457200" algn="just">
              <a:buClrTx/>
              <a:buFont typeface="+mj-lt"/>
              <a:buAutoNum type="arabicPeriod"/>
            </a:pPr>
            <a:r>
              <a:rPr lang="en-US" sz="2400" dirty="0">
                <a:latin typeface="Times New Roman" panose="02020603050405020304" pitchFamily="18" charset="0"/>
                <a:cs typeface="Times New Roman" panose="02020603050405020304" pitchFamily="18" charset="0"/>
              </a:rPr>
              <a:t>The natural disaster situation in </a:t>
            </a:r>
            <a:r>
              <a:rPr lang="en-US" sz="2400" dirty="0" smtClean="0">
                <a:latin typeface="Times New Roman" panose="02020603050405020304" pitchFamily="18" charset="0"/>
                <a:cs typeface="Times New Roman" panose="02020603050405020304" pitchFamily="18" charset="0"/>
              </a:rPr>
              <a:t>Vietnam in </a:t>
            </a:r>
            <a:r>
              <a:rPr lang="en-GB" sz="2400" dirty="0" smtClean="0">
                <a:latin typeface="Times New Roman" panose="02020603050405020304" pitchFamily="18" charset="0"/>
                <a:cs typeface="Times New Roman" panose="02020603050405020304" pitchFamily="18" charset="0"/>
              </a:rPr>
              <a:t>2020</a:t>
            </a:r>
          </a:p>
          <a:p>
            <a:pPr marL="274320" lvl="1" indent="0" algn="just">
              <a:buClrTx/>
              <a:buNone/>
            </a:pPr>
            <a:endParaRPr lang="en-GB"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Part </a:t>
            </a:r>
            <a:r>
              <a:rPr lang="en-US" sz="3200" b="1" dirty="0" smtClean="0">
                <a:latin typeface="Times New Roman" panose="02020603050405020304" pitchFamily="18" charset="0"/>
                <a:cs typeface="Times New Roman" panose="02020603050405020304" pitchFamily="18" charset="0"/>
              </a:rPr>
              <a:t>II: </a:t>
            </a:r>
            <a:r>
              <a:rPr lang="en-US" sz="3200" b="1" dirty="0">
                <a:latin typeface="Times New Roman" panose="02020603050405020304" pitchFamily="18" charset="0"/>
                <a:cs typeface="Times New Roman" panose="02020603050405020304" pitchFamily="18" charset="0"/>
              </a:rPr>
              <a:t>Countries' response to disasters in the context of </a:t>
            </a:r>
            <a:r>
              <a:rPr lang="en-US" sz="3200" b="1" dirty="0" smtClean="0">
                <a:latin typeface="Times New Roman" panose="02020603050405020304" pitchFamily="18" charset="0"/>
                <a:cs typeface="Times New Roman" panose="02020603050405020304" pitchFamily="18" charset="0"/>
              </a:rPr>
              <a:t>COVID-19</a:t>
            </a:r>
          </a:p>
          <a:p>
            <a:pPr algn="just"/>
            <a:endParaRPr lang="en-GB" b="1" dirty="0" smtClean="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Part III. Challenges and responses of the Vietnamese </a:t>
            </a:r>
            <a:r>
              <a:rPr lang="en-US" sz="3200" b="1" dirty="0" smtClean="0">
                <a:latin typeface="Times New Roman" panose="02020603050405020304" pitchFamily="18" charset="0"/>
                <a:cs typeface="Times New Roman" panose="02020603050405020304" pitchFamily="18" charset="0"/>
              </a:rPr>
              <a:t>Government</a:t>
            </a:r>
          </a:p>
          <a:p>
            <a:pPr marL="731520" lvl="1" indent="-457200" algn="just">
              <a:buClrTx/>
              <a:buFont typeface="+mj-lt"/>
              <a:buAutoNum type="arabicPeriod"/>
            </a:pPr>
            <a:r>
              <a:rPr lang="en-GB" sz="2600" dirty="0" smtClean="0">
                <a:latin typeface="Times New Roman" panose="02020603050405020304" pitchFamily="18" charset="0"/>
                <a:cs typeface="Times New Roman" panose="02020603050405020304" pitchFamily="18" charset="0"/>
              </a:rPr>
              <a:t>Challenges</a:t>
            </a:r>
          </a:p>
          <a:p>
            <a:pPr marL="731520" lvl="1" indent="-457200" algn="just">
              <a:buClrTx/>
              <a:buFont typeface="+mj-lt"/>
              <a:buAutoNum type="arabicPeriod"/>
            </a:pPr>
            <a:r>
              <a:rPr lang="en-GB" sz="2600" dirty="0" smtClean="0">
                <a:latin typeface="Times New Roman" panose="02020603050405020304" pitchFamily="18" charset="0"/>
                <a:cs typeface="Times New Roman" panose="02020603050405020304" pitchFamily="18" charset="0"/>
              </a:rPr>
              <a:t>Response</a:t>
            </a: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40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
            <a:ext cx="12192000" cy="924155"/>
          </a:xfrm>
        </p:spPr>
        <p:txBody>
          <a:bodyPr>
            <a:normAutofit fontScale="85000" lnSpcReduction="10000"/>
          </a:bodyPr>
          <a:lstStyle/>
          <a:p>
            <a:r>
              <a:rPr lang="en-US" altLang="ko-KR" sz="4400" cap="all" dirty="0">
                <a:blipFill>
                  <a:blip r:embed="rId2">
                    <a:extLst>
                      <a:ext uri="{28A0092B-C50C-407E-A947-70E740481C1C}">
                        <a14:useLocalDpi xmlns:a14="http://schemas.microsoft.com/office/drawing/2010/main" val="0"/>
                      </a:ext>
                    </a:extLst>
                  </a:blip>
                  <a:tile tx="6350" ty="-127000" sx="65000" sy="64000" flip="none" algn="tl"/>
                </a:blipFill>
                <a:latin typeface="Times New Roman" panose="02020603050405020304" pitchFamily="18" charset="0"/>
                <a:ea typeface="+mj-ea"/>
                <a:cs typeface="Times New Roman" panose="02020603050405020304" pitchFamily="18" charset="0"/>
              </a:rPr>
              <a:t>Part 1. The natural disaster situation </a:t>
            </a:r>
            <a:r>
              <a:rPr lang="en-US" altLang="ko-KR" sz="4400" cap="all" dirty="0" smtClean="0">
                <a:blipFill>
                  <a:blip r:embed="rId2">
                    <a:extLst>
                      <a:ext uri="{28A0092B-C50C-407E-A947-70E740481C1C}">
                        <a14:useLocalDpi xmlns:a14="http://schemas.microsoft.com/office/drawing/2010/main" val="0"/>
                      </a:ext>
                    </a:extLst>
                  </a:blip>
                  <a:tile tx="6350" ty="-127000" sx="65000" sy="64000" flip="none" algn="tl"/>
                </a:blipFill>
                <a:latin typeface="Times New Roman" panose="02020603050405020304" pitchFamily="18" charset="0"/>
                <a:ea typeface="+mj-ea"/>
                <a:cs typeface="Times New Roman" panose="02020603050405020304" pitchFamily="18" charset="0"/>
              </a:rPr>
              <a:t>in </a:t>
            </a:r>
            <a:r>
              <a:rPr lang="en-US" altLang="ko-KR" sz="4400" cap="all" dirty="0">
                <a:blipFill>
                  <a:blip r:embed="rId2">
                    <a:extLst>
                      <a:ext uri="{28A0092B-C50C-407E-A947-70E740481C1C}">
                        <a14:useLocalDpi xmlns:a14="http://schemas.microsoft.com/office/drawing/2010/main" val="0"/>
                      </a:ext>
                    </a:extLst>
                  </a:blip>
                  <a:tile tx="6350" ty="-127000" sx="65000" sy="64000" flip="none" algn="tl"/>
                </a:blipFill>
                <a:latin typeface="Times New Roman" panose="02020603050405020304" pitchFamily="18" charset="0"/>
                <a:ea typeface="+mj-ea"/>
                <a:cs typeface="Times New Roman" panose="02020603050405020304" pitchFamily="18" charset="0"/>
              </a:rPr>
              <a:t>2020</a:t>
            </a:r>
            <a:endParaRPr lang="ko-KR" altLang="en-US" sz="4400" cap="all" dirty="0">
              <a:blipFill>
                <a:blip r:embed="rId2">
                  <a:extLst>
                    <a:ext uri="{28A0092B-C50C-407E-A947-70E740481C1C}">
                      <a14:useLocalDpi xmlns:a14="http://schemas.microsoft.com/office/drawing/2010/main" val="0"/>
                    </a:ext>
                  </a:extLst>
                </a:blip>
                <a:tile tx="6350" ty="-127000" sx="65000" sy="64000" flip="none" algn="tl"/>
              </a:blipFill>
              <a:latin typeface="Times New Roman" panose="02020603050405020304" pitchFamily="18" charset="0"/>
              <a:ea typeface="+mj-ea"/>
              <a:cs typeface="Times New Roman" panose="02020603050405020304" pitchFamily="18" charset="0"/>
            </a:endParaRPr>
          </a:p>
        </p:txBody>
      </p:sp>
      <p:grpSp>
        <p:nvGrpSpPr>
          <p:cNvPr id="42" name="Group 41"/>
          <p:cNvGrpSpPr/>
          <p:nvPr/>
        </p:nvGrpSpPr>
        <p:grpSpPr>
          <a:xfrm>
            <a:off x="1003662" y="2120203"/>
            <a:ext cx="2698652" cy="1556364"/>
            <a:chOff x="803640" y="3312836"/>
            <a:chExt cx="2314073" cy="1167272"/>
          </a:xfrm>
        </p:grpSpPr>
        <p:sp>
          <p:nvSpPr>
            <p:cNvPr id="43" name="TextBox 42"/>
            <p:cNvSpPr txBox="1"/>
            <p:nvPr/>
          </p:nvSpPr>
          <p:spPr>
            <a:xfrm>
              <a:off x="803640" y="3579862"/>
              <a:ext cx="2059657" cy="900246"/>
            </a:xfrm>
            <a:prstGeom prst="rect">
              <a:avLst/>
            </a:prstGeom>
            <a:noFill/>
          </p:spPr>
          <p:txBody>
            <a:bodyPr wrap="square" rtlCol="0">
              <a:spAutoFit/>
            </a:bodyPr>
            <a:lstStyle/>
            <a:p>
              <a:pPr algn="r"/>
              <a:r>
                <a:rPr lang="en-US" altLang="ko-KR" dirty="0">
                  <a:solidFill>
                    <a:schemeClr val="bg1"/>
                  </a:solidFill>
                  <a:latin typeface="Times New Roman" panose="02020603050405020304" pitchFamily="18" charset="0"/>
                  <a:cs typeface="Times New Roman" panose="02020603050405020304" pitchFamily="18" charset="0"/>
                </a:rPr>
                <a:t>34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chết</a:t>
              </a:r>
              <a:endParaRPr lang="en-US" altLang="ko-KR" dirty="0">
                <a:solidFill>
                  <a:schemeClr val="bg1"/>
                </a:solidFill>
                <a:latin typeface="Times New Roman" panose="02020603050405020304" pitchFamily="18" charset="0"/>
                <a:cs typeface="Times New Roman" panose="02020603050405020304" pitchFamily="18" charset="0"/>
              </a:endParaRPr>
            </a:p>
            <a:p>
              <a:pPr algn="r"/>
              <a:r>
                <a:rPr lang="en-US" altLang="ko-KR" dirty="0">
                  <a:solidFill>
                    <a:schemeClr val="bg1"/>
                  </a:solidFill>
                  <a:latin typeface="Times New Roman" panose="02020603050405020304" pitchFamily="18" charset="0"/>
                  <a:cs typeface="Times New Roman" panose="02020603050405020304" pitchFamily="18" charset="0"/>
                </a:rPr>
                <a:t>8,6 </a:t>
              </a:r>
              <a:r>
                <a:rPr lang="en-US" altLang="ko-KR" dirty="0" err="1">
                  <a:solidFill>
                    <a:schemeClr val="bg1"/>
                  </a:solidFill>
                  <a:latin typeface="Times New Roman" panose="02020603050405020304" pitchFamily="18" charset="0"/>
                  <a:cs typeface="Times New Roman" panose="02020603050405020304" pitchFamily="18" charset="0"/>
                </a:rPr>
                <a:t>triệu</a:t>
              </a:r>
              <a:r>
                <a:rPr lang="en-US" altLang="ko-KR" dirty="0">
                  <a:solidFill>
                    <a:schemeClr val="bg1"/>
                  </a:solidFill>
                  <a:latin typeface="Times New Roman" panose="02020603050405020304" pitchFamily="18" charset="0"/>
                  <a:cs typeface="Times New Roman" panose="02020603050405020304" pitchFamily="18" charset="0"/>
                </a:rPr>
                <a:t> ha </a:t>
              </a:r>
              <a:r>
                <a:rPr lang="en-US" altLang="ko-KR" dirty="0" err="1">
                  <a:solidFill>
                    <a:schemeClr val="bg1"/>
                  </a:solidFill>
                  <a:latin typeface="Times New Roman" panose="02020603050405020304" pitchFamily="18" charset="0"/>
                  <a:cs typeface="Times New Roman" panose="02020603050405020304" pitchFamily="18" charset="0"/>
                </a:rPr>
                <a:t>rừng</a:t>
              </a:r>
              <a:endParaRPr lang="en-US" altLang="ko-KR" dirty="0">
                <a:solidFill>
                  <a:schemeClr val="bg1"/>
                </a:solidFill>
                <a:latin typeface="Times New Roman" panose="02020603050405020304" pitchFamily="18" charset="0"/>
                <a:cs typeface="Times New Roman" panose="02020603050405020304" pitchFamily="18" charset="0"/>
              </a:endParaRPr>
            </a:p>
            <a:p>
              <a:pPr algn="r"/>
              <a:r>
                <a:rPr lang="en-US" altLang="ko-KR" dirty="0">
                  <a:solidFill>
                    <a:schemeClr val="bg1"/>
                  </a:solidFill>
                  <a:latin typeface="Times New Roman" panose="02020603050405020304" pitchFamily="18" charset="0"/>
                  <a:cs typeface="Times New Roman" panose="02020603050405020304" pitchFamily="18" charset="0"/>
                </a:rPr>
                <a:t>5.900 </a:t>
              </a:r>
              <a:r>
                <a:rPr lang="en-US" altLang="ko-KR" dirty="0" err="1">
                  <a:solidFill>
                    <a:schemeClr val="bg1"/>
                  </a:solidFill>
                  <a:latin typeface="Times New Roman" panose="02020603050405020304" pitchFamily="18" charset="0"/>
                  <a:cs typeface="Times New Roman" panose="02020603050405020304" pitchFamily="18" charset="0"/>
                </a:rPr>
                <a:t>tòa</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nhà</a:t>
              </a:r>
              <a:endParaRPr lang="en-US" altLang="ko-KR" dirty="0">
                <a:solidFill>
                  <a:schemeClr val="bg1"/>
                </a:solidFill>
                <a:latin typeface="Times New Roman" panose="02020603050405020304" pitchFamily="18" charset="0"/>
                <a:cs typeface="Times New Roman" panose="02020603050405020304" pitchFamily="18" charset="0"/>
              </a:endParaRPr>
            </a:p>
            <a:p>
              <a:pPr algn="r"/>
              <a:r>
                <a:rPr lang="en-US" altLang="ko-KR" dirty="0" err="1">
                  <a:solidFill>
                    <a:schemeClr val="bg1"/>
                  </a:solidFill>
                  <a:latin typeface="Times New Roman" panose="02020603050405020304" pitchFamily="18" charset="0"/>
                  <a:cs typeface="Times New Roman" panose="02020603050405020304" pitchFamily="18" charset="0"/>
                </a:rPr>
                <a:t>Thiệt</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hại</a:t>
              </a:r>
              <a:r>
                <a:rPr lang="en-US" altLang="ko-KR" dirty="0">
                  <a:solidFill>
                    <a:schemeClr val="bg1"/>
                  </a:solidFill>
                  <a:latin typeface="Times New Roman" panose="02020603050405020304" pitchFamily="18" charset="0"/>
                  <a:cs typeface="Times New Roman" panose="02020603050405020304" pitchFamily="18" charset="0"/>
                </a:rPr>
                <a:t> 4,4 </a:t>
              </a:r>
              <a:r>
                <a:rPr lang="en-US" altLang="ko-KR" dirty="0" err="1">
                  <a:solidFill>
                    <a:schemeClr val="bg1"/>
                  </a:solidFill>
                  <a:latin typeface="Times New Roman" panose="02020603050405020304" pitchFamily="18" charset="0"/>
                  <a:cs typeface="Times New Roman" panose="02020603050405020304" pitchFamily="18" charset="0"/>
                </a:rPr>
                <a:t>tỷ</a:t>
              </a:r>
              <a:r>
                <a:rPr lang="en-US" altLang="ko-KR" dirty="0">
                  <a:solidFill>
                    <a:schemeClr val="bg1"/>
                  </a:solidFill>
                  <a:latin typeface="Times New Roman" panose="02020603050405020304" pitchFamily="18" charset="0"/>
                  <a:cs typeface="Times New Roman" panose="02020603050405020304" pitchFamily="18" charset="0"/>
                </a:rPr>
                <a:t> AUD </a:t>
              </a:r>
            </a:p>
          </p:txBody>
        </p:sp>
        <p:sp>
          <p:nvSpPr>
            <p:cNvPr id="44" name="TextBox 43"/>
            <p:cNvSpPr txBox="1"/>
            <p:nvPr/>
          </p:nvSpPr>
          <p:spPr>
            <a:xfrm>
              <a:off x="803640" y="3312836"/>
              <a:ext cx="2314073" cy="276999"/>
            </a:xfrm>
            <a:prstGeom prst="rect">
              <a:avLst/>
            </a:prstGeom>
            <a:noFill/>
          </p:spPr>
          <p:txBody>
            <a:bodyPr wrap="square" rtlCol="0">
              <a:spAutoFit/>
            </a:bodyPr>
            <a:lstStyle/>
            <a:p>
              <a:pPr algn="ctr"/>
              <a:r>
                <a:rPr lang="en-US" altLang="ko-KR" b="1" dirty="0">
                  <a:solidFill>
                    <a:schemeClr val="bg1"/>
                  </a:solidFill>
                  <a:latin typeface="Times New Roman" panose="02020603050405020304" pitchFamily="18" charset="0"/>
                  <a:cs typeface="Times New Roman" panose="02020603050405020304" pitchFamily="18" charset="0"/>
                </a:rPr>
                <a:t>Australia: </a:t>
              </a:r>
              <a:r>
                <a:rPr lang="en-US" altLang="ko-KR" b="1" dirty="0" err="1">
                  <a:solidFill>
                    <a:schemeClr val="bg1"/>
                  </a:solidFill>
                  <a:latin typeface="Times New Roman" panose="02020603050405020304" pitchFamily="18" charset="0"/>
                  <a:cs typeface="Times New Roman" panose="02020603050405020304" pitchFamily="18" charset="0"/>
                </a:rPr>
                <a:t>Cháy</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rừng</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grpSp>
        <p:nvGrpSpPr>
          <p:cNvPr id="45" name="Group 44"/>
          <p:cNvGrpSpPr/>
          <p:nvPr/>
        </p:nvGrpSpPr>
        <p:grpSpPr>
          <a:xfrm>
            <a:off x="942860" y="3860334"/>
            <a:ext cx="2401955" cy="970205"/>
            <a:chOff x="803640" y="3336957"/>
            <a:chExt cx="2059657" cy="727653"/>
          </a:xfrm>
        </p:grpSpPr>
        <p:sp>
          <p:nvSpPr>
            <p:cNvPr id="46" name="TextBox 45"/>
            <p:cNvSpPr txBox="1"/>
            <p:nvPr/>
          </p:nvSpPr>
          <p:spPr>
            <a:xfrm>
              <a:off x="803640" y="3579862"/>
              <a:ext cx="2059657" cy="484748"/>
            </a:xfrm>
            <a:prstGeom prst="rect">
              <a:avLst/>
            </a:prstGeom>
            <a:noFill/>
          </p:spPr>
          <p:txBody>
            <a:bodyPr wrap="square" rtlCol="0">
              <a:spAutoFit/>
            </a:bodyPr>
            <a:lstStyle/>
            <a:p>
              <a:pPr algn="r"/>
              <a:r>
                <a:rPr lang="en-US" altLang="ko-KR" dirty="0">
                  <a:solidFill>
                    <a:schemeClr val="bg1"/>
                  </a:solidFill>
                  <a:latin typeface="Times New Roman" panose="02020603050405020304" pitchFamily="18" charset="0"/>
                  <a:cs typeface="Times New Roman" panose="02020603050405020304" pitchFamily="18" charset="0"/>
                </a:rPr>
                <a:t>66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chết</a:t>
              </a:r>
              <a:endParaRPr lang="en-US" altLang="ko-KR" dirty="0">
                <a:solidFill>
                  <a:schemeClr val="bg1"/>
                </a:solidFill>
                <a:latin typeface="Times New Roman" panose="02020603050405020304" pitchFamily="18" charset="0"/>
                <a:cs typeface="Times New Roman" panose="02020603050405020304" pitchFamily="18" charset="0"/>
              </a:endParaRPr>
            </a:p>
            <a:p>
              <a:pPr algn="r"/>
              <a:r>
                <a:rPr lang="en-US" altLang="ko-KR" dirty="0">
                  <a:solidFill>
                    <a:schemeClr val="bg1"/>
                  </a:solidFill>
                  <a:latin typeface="Times New Roman" panose="02020603050405020304" pitchFamily="18" charset="0"/>
                  <a:cs typeface="Times New Roman" panose="02020603050405020304" pitchFamily="18" charset="0"/>
                </a:rPr>
                <a:t>4 </a:t>
              </a:r>
              <a:r>
                <a:rPr lang="en-US" altLang="ko-KR" dirty="0" err="1">
                  <a:solidFill>
                    <a:schemeClr val="bg1"/>
                  </a:solidFill>
                  <a:latin typeface="Times New Roman" panose="02020603050405020304" pitchFamily="18" charset="0"/>
                  <a:cs typeface="Times New Roman" panose="02020603050405020304" pitchFamily="18" charset="0"/>
                </a:rPr>
                <a:t>vạn</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sơ</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tán</a:t>
              </a:r>
              <a:endParaRPr lang="en-US" altLang="ko-KR" dirty="0">
                <a:solidFill>
                  <a:schemeClr val="bg1"/>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803640" y="3336957"/>
              <a:ext cx="2059657" cy="276999"/>
            </a:xfrm>
            <a:prstGeom prst="rect">
              <a:avLst/>
            </a:prstGeom>
            <a:noFill/>
          </p:spPr>
          <p:txBody>
            <a:bodyPr wrap="square" rtlCol="0">
              <a:spAutoFit/>
            </a:bodyPr>
            <a:lstStyle/>
            <a:p>
              <a:pPr algn="r"/>
              <a:r>
                <a:rPr lang="en-US" altLang="ko-KR" b="1" dirty="0">
                  <a:solidFill>
                    <a:schemeClr val="bg1"/>
                  </a:solidFill>
                  <a:latin typeface="Times New Roman" panose="02020603050405020304" pitchFamily="18" charset="0"/>
                  <a:cs typeface="Times New Roman" panose="02020603050405020304" pitchFamily="18" charset="0"/>
                </a:rPr>
                <a:t>Indonesia: </a:t>
              </a:r>
              <a:r>
                <a:rPr lang="en-US" altLang="ko-KR" b="1" dirty="0" err="1">
                  <a:solidFill>
                    <a:schemeClr val="bg1"/>
                  </a:solidFill>
                  <a:latin typeface="Times New Roman" panose="02020603050405020304" pitchFamily="18" charset="0"/>
                  <a:cs typeface="Times New Roman" panose="02020603050405020304" pitchFamily="18" charset="0"/>
                </a:rPr>
                <a:t>Lũ</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lụt</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grpSp>
        <p:nvGrpSpPr>
          <p:cNvPr id="48" name="Group 47"/>
          <p:cNvGrpSpPr/>
          <p:nvPr/>
        </p:nvGrpSpPr>
        <p:grpSpPr>
          <a:xfrm>
            <a:off x="505952" y="5318616"/>
            <a:ext cx="2838863" cy="1557584"/>
            <a:chOff x="474326" y="3336957"/>
            <a:chExt cx="2434303" cy="1168188"/>
          </a:xfrm>
        </p:grpSpPr>
        <p:sp>
          <p:nvSpPr>
            <p:cNvPr id="49" name="TextBox 48"/>
            <p:cNvSpPr txBox="1"/>
            <p:nvPr/>
          </p:nvSpPr>
          <p:spPr>
            <a:xfrm>
              <a:off x="848972" y="3812647"/>
              <a:ext cx="2059657" cy="692498"/>
            </a:xfrm>
            <a:prstGeom prst="rect">
              <a:avLst/>
            </a:prstGeom>
            <a:noFill/>
          </p:spPr>
          <p:txBody>
            <a:bodyPr wrap="square" rtlCol="0">
              <a:spAutoFit/>
            </a:bodyPr>
            <a:lstStyle/>
            <a:p>
              <a:pPr algn="r"/>
              <a:r>
                <a:rPr lang="en-US" altLang="ko-KR" dirty="0">
                  <a:solidFill>
                    <a:schemeClr val="bg1"/>
                  </a:solidFill>
                  <a:latin typeface="Times New Roman" panose="02020603050405020304" pitchFamily="18" charset="0"/>
                  <a:cs typeface="Times New Roman" panose="02020603050405020304" pitchFamily="18" charset="0"/>
                </a:rPr>
                <a:t>39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chết</a:t>
              </a:r>
              <a:endParaRPr lang="en-US" altLang="ko-KR" dirty="0">
                <a:solidFill>
                  <a:schemeClr val="bg1"/>
                </a:solidFill>
                <a:latin typeface="Times New Roman" panose="02020603050405020304" pitchFamily="18" charset="0"/>
                <a:cs typeface="Times New Roman" panose="02020603050405020304" pitchFamily="18" charset="0"/>
              </a:endParaRPr>
            </a:p>
            <a:p>
              <a:pPr algn="r"/>
              <a:r>
                <a:rPr lang="en-US" altLang="ko-KR" dirty="0">
                  <a:solidFill>
                    <a:schemeClr val="bg1"/>
                  </a:solidFill>
                  <a:latin typeface="Times New Roman" panose="02020603050405020304" pitchFamily="18" charset="0"/>
                  <a:cs typeface="Times New Roman" panose="02020603050405020304" pitchFamily="18" charset="0"/>
                </a:rPr>
                <a:t>300.000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sơ</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tán</a:t>
              </a:r>
              <a:endParaRPr lang="en-US" altLang="ko-KR" dirty="0">
                <a:solidFill>
                  <a:schemeClr val="bg1"/>
                </a:solidFill>
                <a:latin typeface="Times New Roman" panose="02020603050405020304" pitchFamily="18" charset="0"/>
                <a:cs typeface="Times New Roman" panose="02020603050405020304" pitchFamily="18" charset="0"/>
              </a:endParaRPr>
            </a:p>
            <a:p>
              <a:pPr algn="r"/>
              <a:endParaRPr lang="en-US" altLang="ko-KR" dirty="0">
                <a:solidFill>
                  <a:schemeClr val="bg1"/>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474326" y="3336957"/>
              <a:ext cx="2388971" cy="484748"/>
            </a:xfrm>
            <a:prstGeom prst="rect">
              <a:avLst/>
            </a:prstGeom>
            <a:noFill/>
          </p:spPr>
          <p:txBody>
            <a:bodyPr wrap="square" rtlCol="0">
              <a:spAutoFit/>
            </a:bodyPr>
            <a:lstStyle/>
            <a:p>
              <a:pPr algn="r"/>
              <a:r>
                <a:rPr lang="en-US" altLang="ko-KR" b="1" dirty="0">
                  <a:solidFill>
                    <a:schemeClr val="bg1"/>
                  </a:solidFill>
                  <a:latin typeface="Times New Roman" panose="02020603050405020304" pitchFamily="18" charset="0"/>
                  <a:cs typeface="Times New Roman" panose="02020603050405020304" pitchFamily="18" charset="0"/>
                </a:rPr>
                <a:t>Philippines: </a:t>
              </a:r>
              <a:r>
                <a:rPr lang="en-US" altLang="ko-KR" b="1" dirty="0" err="1">
                  <a:solidFill>
                    <a:schemeClr val="bg1"/>
                  </a:solidFill>
                  <a:latin typeface="Times New Roman" panose="02020603050405020304" pitchFamily="18" charset="0"/>
                  <a:cs typeface="Times New Roman" panose="02020603050405020304" pitchFamily="18" charset="0"/>
                </a:rPr>
                <a:t>Núi</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lửa</a:t>
              </a:r>
              <a:endParaRPr lang="en-US" altLang="ko-KR" b="1" dirty="0">
                <a:solidFill>
                  <a:schemeClr val="bg1"/>
                </a:solidFill>
                <a:latin typeface="Times New Roman" panose="02020603050405020304" pitchFamily="18" charset="0"/>
                <a:cs typeface="Times New Roman" panose="02020603050405020304" pitchFamily="18" charset="0"/>
              </a:endParaRPr>
            </a:p>
            <a:p>
              <a:pPr algn="r"/>
              <a:r>
                <a:rPr lang="en-US" altLang="ko-KR" b="1" dirty="0" err="1">
                  <a:solidFill>
                    <a:schemeClr val="bg1"/>
                  </a:solidFill>
                  <a:latin typeface="Times New Roman" panose="02020603050405020304" pitchFamily="18" charset="0"/>
                  <a:cs typeface="Times New Roman" panose="02020603050405020304" pitchFamily="18" charset="0"/>
                </a:rPr>
                <a:t>phun</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trào</a:t>
              </a:r>
              <a:r>
                <a:rPr lang="en-US" altLang="ko-KR" b="1" dirty="0">
                  <a:solidFill>
                    <a:schemeClr val="bg1"/>
                  </a:solidFill>
                  <a:latin typeface="Times New Roman" panose="02020603050405020304" pitchFamily="18" charset="0"/>
                  <a:cs typeface="Times New Roman" panose="02020603050405020304" pitchFamily="18" charset="0"/>
                </a:rPr>
                <a:t> </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grpSp>
        <p:nvGrpSpPr>
          <p:cNvPr id="51" name="Group 50"/>
          <p:cNvGrpSpPr/>
          <p:nvPr/>
        </p:nvGrpSpPr>
        <p:grpSpPr>
          <a:xfrm flipH="1">
            <a:off x="8888336" y="2058876"/>
            <a:ext cx="2926468" cy="1505676"/>
            <a:chOff x="351831" y="3219380"/>
            <a:chExt cx="2511467" cy="1129257"/>
          </a:xfrm>
        </p:grpSpPr>
        <p:sp>
          <p:nvSpPr>
            <p:cNvPr id="52" name="TextBox 51"/>
            <p:cNvSpPr txBox="1"/>
            <p:nvPr/>
          </p:nvSpPr>
          <p:spPr>
            <a:xfrm>
              <a:off x="351831" y="3448390"/>
              <a:ext cx="2511467" cy="900247"/>
            </a:xfrm>
            <a:prstGeom prst="rect">
              <a:avLst/>
            </a:prstGeom>
            <a:noFill/>
          </p:spPr>
          <p:txBody>
            <a:bodyPr wrap="square" rtlCol="0">
              <a:spAutoFit/>
            </a:bodyPr>
            <a:lstStyle/>
            <a:p>
              <a:r>
                <a:rPr lang="en-US" altLang="ko-KR" dirty="0">
                  <a:solidFill>
                    <a:schemeClr val="bg1"/>
                  </a:solidFill>
                  <a:latin typeface="Times New Roman" panose="02020603050405020304" pitchFamily="18" charset="0"/>
                  <a:cs typeface="Times New Roman" panose="02020603050405020304" pitchFamily="18" charset="0"/>
                </a:rPr>
                <a:t>158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chết</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mất</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tích</a:t>
              </a:r>
              <a:r>
                <a:rPr lang="en-US" altLang="ko-KR" dirty="0">
                  <a:solidFill>
                    <a:schemeClr val="bg1"/>
                  </a:solidFill>
                  <a:latin typeface="Times New Roman" panose="02020603050405020304" pitchFamily="18" charset="0"/>
                  <a:cs typeface="Times New Roman" panose="02020603050405020304" pitchFamily="18" charset="0"/>
                </a:rPr>
                <a:t>)</a:t>
              </a:r>
            </a:p>
            <a:p>
              <a:r>
                <a:rPr lang="en-US" altLang="ko-KR" dirty="0" err="1">
                  <a:solidFill>
                    <a:schemeClr val="bg1"/>
                  </a:solidFill>
                  <a:latin typeface="Times New Roman" panose="02020603050405020304" pitchFamily="18" charset="0"/>
                  <a:cs typeface="Times New Roman" panose="02020603050405020304" pitchFamily="18" charset="0"/>
                </a:rPr>
                <a:t>Ảnh</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hưởng</a:t>
              </a:r>
              <a:r>
                <a:rPr lang="en-US" altLang="ko-KR" dirty="0">
                  <a:solidFill>
                    <a:schemeClr val="bg1"/>
                  </a:solidFill>
                  <a:latin typeface="Times New Roman" panose="02020603050405020304" pitchFamily="18" charset="0"/>
                  <a:cs typeface="Times New Roman" panose="02020603050405020304" pitchFamily="18" charset="0"/>
                </a:rPr>
                <a:t> 54,8 </a:t>
              </a:r>
              <a:r>
                <a:rPr lang="en-US" altLang="ko-KR" dirty="0" err="1">
                  <a:solidFill>
                    <a:schemeClr val="bg1"/>
                  </a:solidFill>
                  <a:latin typeface="Times New Roman" panose="02020603050405020304" pitchFamily="18" charset="0"/>
                  <a:cs typeface="Times New Roman" panose="02020603050405020304" pitchFamily="18" charset="0"/>
                </a:rPr>
                <a:t>triệu</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người</a:t>
              </a:r>
              <a:endParaRPr lang="en-US" altLang="ko-KR" dirty="0">
                <a:solidFill>
                  <a:schemeClr val="bg1"/>
                </a:solidFill>
                <a:latin typeface="Times New Roman" panose="02020603050405020304" pitchFamily="18" charset="0"/>
                <a:cs typeface="Times New Roman" panose="02020603050405020304" pitchFamily="18" charset="0"/>
              </a:endParaRPr>
            </a:p>
            <a:p>
              <a:r>
                <a:rPr lang="en-US" altLang="ko-KR" dirty="0">
                  <a:solidFill>
                    <a:schemeClr val="bg1"/>
                  </a:solidFill>
                  <a:latin typeface="Times New Roman" panose="02020603050405020304" pitchFamily="18" charset="0"/>
                  <a:cs typeface="Times New Roman" panose="02020603050405020304" pitchFamily="18" charset="0"/>
                </a:rPr>
                <a:t>41.000 </a:t>
              </a:r>
              <a:r>
                <a:rPr lang="en-US" altLang="ko-KR" dirty="0" err="1">
                  <a:solidFill>
                    <a:schemeClr val="bg1"/>
                  </a:solidFill>
                  <a:latin typeface="Times New Roman" panose="02020603050405020304" pitchFamily="18" charset="0"/>
                  <a:cs typeface="Times New Roman" panose="02020603050405020304" pitchFamily="18" charset="0"/>
                </a:rPr>
                <a:t>nhà</a:t>
              </a:r>
              <a:r>
                <a:rPr lang="en-US" altLang="ko-KR" dirty="0">
                  <a:solidFill>
                    <a:schemeClr val="bg1"/>
                  </a:solidFill>
                  <a:latin typeface="Times New Roman" panose="02020603050405020304" pitchFamily="18" charset="0"/>
                  <a:cs typeface="Times New Roman" panose="02020603050405020304" pitchFamily="18" charset="0"/>
                </a:rPr>
                <a:t> </a:t>
              </a:r>
            </a:p>
            <a:p>
              <a:r>
                <a:rPr lang="en-US" altLang="ko-KR" dirty="0">
                  <a:solidFill>
                    <a:schemeClr val="bg1"/>
                  </a:solidFill>
                  <a:latin typeface="Times New Roman" panose="02020603050405020304" pitchFamily="18" charset="0"/>
                  <a:cs typeface="Times New Roman" panose="02020603050405020304" pitchFamily="18" charset="0"/>
                </a:rPr>
                <a:t>20,7 </a:t>
              </a:r>
              <a:r>
                <a:rPr lang="en-US" altLang="ko-KR" dirty="0" err="1">
                  <a:solidFill>
                    <a:schemeClr val="bg1"/>
                  </a:solidFill>
                  <a:latin typeface="Times New Roman" panose="02020603050405020304" pitchFamily="18" charset="0"/>
                  <a:cs typeface="Times New Roman" panose="02020603050405020304" pitchFamily="18" charset="0"/>
                </a:rPr>
                <a:t>tỷ</a:t>
              </a:r>
              <a:r>
                <a:rPr lang="en-US" altLang="ko-KR" dirty="0">
                  <a:solidFill>
                    <a:schemeClr val="bg1"/>
                  </a:solidFill>
                  <a:latin typeface="Times New Roman" panose="02020603050405020304" pitchFamily="18" charset="0"/>
                  <a:cs typeface="Times New Roman" panose="02020603050405020304" pitchFamily="18" charset="0"/>
                </a:rPr>
                <a:t> USD</a:t>
              </a:r>
            </a:p>
          </p:txBody>
        </p:sp>
        <p:sp>
          <p:nvSpPr>
            <p:cNvPr id="53" name="TextBox 52"/>
            <p:cNvSpPr txBox="1"/>
            <p:nvPr/>
          </p:nvSpPr>
          <p:spPr>
            <a:xfrm>
              <a:off x="803641" y="3219380"/>
              <a:ext cx="2059657" cy="284742"/>
            </a:xfrm>
            <a:prstGeom prst="rect">
              <a:avLst/>
            </a:prstGeom>
            <a:noFill/>
          </p:spPr>
          <p:txBody>
            <a:bodyPr wrap="square" rtlCol="0">
              <a:spAutoFit/>
            </a:bodyPr>
            <a:lstStyle/>
            <a:p>
              <a:r>
                <a:rPr lang="en-US" altLang="ko-KR" b="1" dirty="0" err="1">
                  <a:solidFill>
                    <a:schemeClr val="bg1"/>
                  </a:solidFill>
                  <a:latin typeface="Times New Roman" panose="02020603050405020304" pitchFamily="18" charset="0"/>
                  <a:cs typeface="Times New Roman" panose="02020603050405020304" pitchFamily="18" charset="0"/>
                </a:rPr>
                <a:t>Trung</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Quốc</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Lũ</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lụt</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grpSp>
        <p:nvGrpSpPr>
          <p:cNvPr id="54" name="Group 53"/>
          <p:cNvGrpSpPr/>
          <p:nvPr/>
        </p:nvGrpSpPr>
        <p:grpSpPr>
          <a:xfrm flipH="1">
            <a:off x="8924482" y="3974580"/>
            <a:ext cx="2926467" cy="970206"/>
            <a:chOff x="351831" y="3539398"/>
            <a:chExt cx="2511466" cy="727654"/>
          </a:xfrm>
        </p:grpSpPr>
        <p:sp>
          <p:nvSpPr>
            <p:cNvPr id="55" name="TextBox 54"/>
            <p:cNvSpPr txBox="1"/>
            <p:nvPr/>
          </p:nvSpPr>
          <p:spPr>
            <a:xfrm>
              <a:off x="803640" y="3782304"/>
              <a:ext cx="2059657" cy="484748"/>
            </a:xfrm>
            <a:prstGeom prst="rect">
              <a:avLst/>
            </a:prstGeom>
            <a:noFill/>
          </p:spPr>
          <p:txBody>
            <a:bodyPr wrap="square" rtlCol="0">
              <a:spAutoFit/>
            </a:bodyPr>
            <a:lstStyle/>
            <a:p>
              <a:r>
                <a:rPr lang="en-US" altLang="ko-KR" dirty="0">
                  <a:solidFill>
                    <a:schemeClr val="bg1"/>
                  </a:solidFill>
                  <a:latin typeface="Times New Roman" panose="02020603050405020304" pitchFamily="18" charset="0"/>
                  <a:cs typeface="Times New Roman" panose="02020603050405020304" pitchFamily="18" charset="0"/>
                </a:rPr>
                <a:t>900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chết</a:t>
              </a:r>
              <a:endParaRPr lang="en-US" altLang="ko-KR" dirty="0">
                <a:solidFill>
                  <a:schemeClr val="bg1"/>
                </a:solidFill>
                <a:latin typeface="Times New Roman" panose="02020603050405020304" pitchFamily="18" charset="0"/>
                <a:cs typeface="Times New Roman" panose="02020603050405020304" pitchFamily="18" charset="0"/>
              </a:endParaRPr>
            </a:p>
            <a:p>
              <a:r>
                <a:rPr lang="en-US" altLang="ko-KR" dirty="0">
                  <a:solidFill>
                    <a:schemeClr val="bg1"/>
                  </a:solidFill>
                  <a:latin typeface="Times New Roman" panose="02020603050405020304" pitchFamily="18" charset="0"/>
                  <a:cs typeface="Times New Roman" panose="02020603050405020304" pitchFamily="18" charset="0"/>
                </a:rPr>
                <a:t>16 bang </a:t>
              </a:r>
              <a:r>
                <a:rPr lang="en-US" altLang="ko-KR" dirty="0" err="1">
                  <a:solidFill>
                    <a:schemeClr val="bg1"/>
                  </a:solidFill>
                  <a:latin typeface="Times New Roman" panose="02020603050405020304" pitchFamily="18" charset="0"/>
                  <a:cs typeface="Times New Roman" panose="02020603050405020304" pitchFamily="18" charset="0"/>
                </a:rPr>
                <a:t>bị</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ảnh</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hưởng</a:t>
              </a:r>
              <a:endParaRPr lang="en-US" altLang="ko-KR" dirty="0">
                <a:solidFill>
                  <a:schemeClr val="bg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351831" y="3539398"/>
              <a:ext cx="2511466" cy="284742"/>
            </a:xfrm>
            <a:prstGeom prst="rect">
              <a:avLst/>
            </a:prstGeom>
            <a:noFill/>
          </p:spPr>
          <p:txBody>
            <a:bodyPr wrap="square" rtlCol="0">
              <a:spAutoFit/>
            </a:bodyPr>
            <a:lstStyle/>
            <a:p>
              <a:r>
                <a:rPr lang="en-US" altLang="ko-KR" b="1" dirty="0" err="1">
                  <a:solidFill>
                    <a:schemeClr val="bg1"/>
                  </a:solidFill>
                  <a:latin typeface="Times New Roman" panose="02020603050405020304" pitchFamily="18" charset="0"/>
                  <a:cs typeface="Times New Roman" panose="02020603050405020304" pitchFamily="18" charset="0"/>
                </a:rPr>
                <a:t>Ấn</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Độ</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Lở</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đất</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lũ</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lụt</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flipH="1">
            <a:off x="8979805" y="5438818"/>
            <a:ext cx="2926467" cy="970204"/>
            <a:chOff x="351831" y="3336957"/>
            <a:chExt cx="2511466" cy="727653"/>
          </a:xfrm>
        </p:grpSpPr>
        <p:sp>
          <p:nvSpPr>
            <p:cNvPr id="58" name="TextBox 57"/>
            <p:cNvSpPr txBox="1"/>
            <p:nvPr/>
          </p:nvSpPr>
          <p:spPr>
            <a:xfrm>
              <a:off x="474058" y="3579862"/>
              <a:ext cx="2389239" cy="484748"/>
            </a:xfrm>
            <a:prstGeom prst="rect">
              <a:avLst/>
            </a:prstGeom>
            <a:noFill/>
          </p:spPr>
          <p:txBody>
            <a:bodyPr wrap="square" rtlCol="0">
              <a:spAutoFit/>
            </a:bodyPr>
            <a:lstStyle/>
            <a:p>
              <a:r>
                <a:rPr lang="en-US" altLang="ko-KR" dirty="0">
                  <a:solidFill>
                    <a:schemeClr val="bg1"/>
                  </a:solidFill>
                  <a:latin typeface="Times New Roman" panose="02020603050405020304" pitchFamily="18" charset="0"/>
                  <a:cs typeface="Times New Roman" panose="02020603050405020304" pitchFamily="18" charset="0"/>
                </a:rPr>
                <a:t>30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chết</a:t>
              </a:r>
              <a:endParaRPr lang="en-US" altLang="ko-KR" dirty="0">
                <a:solidFill>
                  <a:schemeClr val="bg1"/>
                </a:solidFill>
                <a:latin typeface="Times New Roman" panose="02020603050405020304" pitchFamily="18" charset="0"/>
                <a:cs typeface="Times New Roman" panose="02020603050405020304" pitchFamily="18" charset="0"/>
              </a:endParaRPr>
            </a:p>
            <a:p>
              <a:r>
                <a:rPr lang="en-US" altLang="ko-KR" dirty="0">
                  <a:solidFill>
                    <a:schemeClr val="bg1"/>
                  </a:solidFill>
                  <a:latin typeface="Times New Roman" panose="02020603050405020304" pitchFamily="18" charset="0"/>
                  <a:cs typeface="Times New Roman" panose="02020603050405020304" pitchFamily="18" charset="0"/>
                </a:rPr>
                <a:t>5.900 </a:t>
              </a:r>
              <a:r>
                <a:rPr lang="en-US" altLang="ko-KR" dirty="0" err="1">
                  <a:solidFill>
                    <a:schemeClr val="bg1"/>
                  </a:solidFill>
                  <a:latin typeface="Times New Roman" panose="02020603050405020304" pitchFamily="18" charset="0"/>
                  <a:cs typeface="Times New Roman" panose="02020603050405020304" pitchFamily="18" charset="0"/>
                </a:rPr>
                <a:t>người</a:t>
              </a:r>
              <a:r>
                <a:rPr lang="en-US" altLang="ko-KR" dirty="0">
                  <a:solidFill>
                    <a:schemeClr val="bg1"/>
                  </a:solidFill>
                  <a:latin typeface="Times New Roman" panose="02020603050405020304" pitchFamily="18" charset="0"/>
                  <a:cs typeface="Times New Roman" panose="02020603050405020304" pitchFamily="18" charset="0"/>
                </a:rPr>
                <a:t> </a:t>
              </a:r>
              <a:r>
                <a:rPr lang="en-US" altLang="ko-KR" dirty="0" err="1">
                  <a:solidFill>
                    <a:schemeClr val="bg1"/>
                  </a:solidFill>
                  <a:latin typeface="Times New Roman" panose="02020603050405020304" pitchFamily="18" charset="0"/>
                  <a:cs typeface="Times New Roman" panose="02020603050405020304" pitchFamily="18" charset="0"/>
                </a:rPr>
                <a:t>phải</a:t>
              </a:r>
              <a:r>
                <a:rPr lang="en-US" altLang="ko-KR" dirty="0">
                  <a:solidFill>
                    <a:schemeClr val="bg1"/>
                  </a:solidFill>
                  <a:latin typeface="Times New Roman" panose="02020603050405020304" pitchFamily="18" charset="0"/>
                  <a:cs typeface="Times New Roman" panose="02020603050405020304" pitchFamily="18" charset="0"/>
                </a:rPr>
                <a:t> di </a:t>
              </a:r>
              <a:r>
                <a:rPr lang="en-US" altLang="ko-KR" dirty="0" err="1">
                  <a:solidFill>
                    <a:schemeClr val="bg1"/>
                  </a:solidFill>
                  <a:latin typeface="Times New Roman" panose="02020603050405020304" pitchFamily="18" charset="0"/>
                  <a:cs typeface="Times New Roman" panose="02020603050405020304" pitchFamily="18" charset="0"/>
                </a:rPr>
                <a:t>tản</a:t>
              </a:r>
              <a:endParaRPr lang="en-US" altLang="ko-KR" dirty="0">
                <a:solidFill>
                  <a:schemeClr val="bg1"/>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351831" y="3336957"/>
              <a:ext cx="2511466" cy="284742"/>
            </a:xfrm>
            <a:prstGeom prst="rect">
              <a:avLst/>
            </a:prstGeom>
            <a:noFill/>
          </p:spPr>
          <p:txBody>
            <a:bodyPr wrap="square" rtlCol="0">
              <a:spAutoFit/>
            </a:bodyPr>
            <a:lstStyle/>
            <a:p>
              <a:r>
                <a:rPr lang="en-US" altLang="ko-KR" b="1" dirty="0" err="1">
                  <a:solidFill>
                    <a:schemeClr val="bg1"/>
                  </a:solidFill>
                  <a:latin typeface="Times New Roman" panose="02020603050405020304" pitchFamily="18" charset="0"/>
                  <a:cs typeface="Times New Roman" panose="02020603050405020304" pitchFamily="18" charset="0"/>
                </a:rPr>
                <a:t>Hàn</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Quốc</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Lũ</a:t>
              </a:r>
              <a:r>
                <a:rPr lang="en-US" altLang="ko-KR" b="1" dirty="0">
                  <a:solidFill>
                    <a:schemeClr val="bg1"/>
                  </a:solidFill>
                  <a:latin typeface="Times New Roman" panose="02020603050405020304" pitchFamily="18" charset="0"/>
                  <a:cs typeface="Times New Roman" panose="02020603050405020304" pitchFamily="18" charset="0"/>
                </a:rPr>
                <a:t> </a:t>
              </a:r>
              <a:r>
                <a:rPr lang="en-US" altLang="ko-KR" b="1" dirty="0" err="1">
                  <a:solidFill>
                    <a:schemeClr val="bg1"/>
                  </a:solidFill>
                  <a:latin typeface="Times New Roman" panose="02020603050405020304" pitchFamily="18" charset="0"/>
                  <a:cs typeface="Times New Roman" panose="02020603050405020304" pitchFamily="18" charset="0"/>
                </a:rPr>
                <a:t>lụt</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36F9FAF0-4D19-46E9-B6D4-496341C02FE9}"/>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889816" y="2153683"/>
            <a:ext cx="2160000" cy="1440000"/>
          </a:xfrm>
          <a:prstGeom prst="rect">
            <a:avLst/>
          </a:prstGeom>
        </p:spPr>
      </p:pic>
      <p:pic>
        <p:nvPicPr>
          <p:cNvPr id="15" name="Picture 14">
            <a:extLst>
              <a:ext uri="{FF2B5EF4-FFF2-40B4-BE49-F238E27FC236}">
                <a16:creationId xmlns:a16="http://schemas.microsoft.com/office/drawing/2014/main" id="{561A1448-5875-441D-926B-B90E7DCCAF78}"/>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868168" y="3738027"/>
            <a:ext cx="2160000" cy="1440000"/>
          </a:xfrm>
          <a:prstGeom prst="rect">
            <a:avLst/>
          </a:prstGeom>
        </p:spPr>
      </p:pic>
      <p:pic>
        <p:nvPicPr>
          <p:cNvPr id="18" name="Picture 17">
            <a:extLst>
              <a:ext uri="{FF2B5EF4-FFF2-40B4-BE49-F238E27FC236}">
                <a16:creationId xmlns:a16="http://schemas.microsoft.com/office/drawing/2014/main" id="{205D0141-E3F1-460D-BD40-8F14BEB7128F}"/>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856287" y="5311253"/>
            <a:ext cx="2160000" cy="1440000"/>
          </a:xfrm>
          <a:prstGeom prst="rect">
            <a:avLst/>
          </a:prstGeom>
        </p:spPr>
      </p:pic>
      <p:pic>
        <p:nvPicPr>
          <p:cNvPr id="21" name="Picture 20">
            <a:extLst>
              <a:ext uri="{FF2B5EF4-FFF2-40B4-BE49-F238E27FC236}">
                <a16:creationId xmlns:a16="http://schemas.microsoft.com/office/drawing/2014/main" id="{6641CEB7-0328-4E2F-8C4A-A0785FC33AE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216864" y="2132542"/>
            <a:ext cx="2160000" cy="1440000"/>
          </a:xfrm>
          <a:prstGeom prst="rect">
            <a:avLst/>
          </a:prstGeom>
        </p:spPr>
      </p:pic>
      <p:pic>
        <p:nvPicPr>
          <p:cNvPr id="24" name="Picture 23">
            <a:extLst>
              <a:ext uri="{FF2B5EF4-FFF2-40B4-BE49-F238E27FC236}">
                <a16:creationId xmlns:a16="http://schemas.microsoft.com/office/drawing/2014/main" id="{E80C0D86-5C2A-4912-A7F5-B59FB6885EDB}"/>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16864" y="3722389"/>
            <a:ext cx="2160000" cy="1440000"/>
          </a:xfrm>
          <a:prstGeom prst="rect">
            <a:avLst/>
          </a:prstGeom>
        </p:spPr>
      </p:pic>
      <p:pic>
        <p:nvPicPr>
          <p:cNvPr id="27" name="Picture 26">
            <a:extLst>
              <a:ext uri="{FF2B5EF4-FFF2-40B4-BE49-F238E27FC236}">
                <a16:creationId xmlns:a16="http://schemas.microsoft.com/office/drawing/2014/main" id="{DB0E8911-1234-45F0-8D33-330959DA1406}"/>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216864" y="5318616"/>
            <a:ext cx="2160000" cy="1440000"/>
          </a:xfrm>
          <a:prstGeom prst="rect">
            <a:avLst/>
          </a:prstGeom>
        </p:spPr>
      </p:pic>
      <p:sp>
        <p:nvSpPr>
          <p:cNvPr id="6" name="Text Placeholder 5">
            <a:extLst>
              <a:ext uri="{FF2B5EF4-FFF2-40B4-BE49-F238E27FC236}">
                <a16:creationId xmlns:a16="http://schemas.microsoft.com/office/drawing/2014/main" id="{0F030BE7-9F80-4C93-BD6B-9C628466EDBF}"/>
              </a:ext>
            </a:extLst>
          </p:cNvPr>
          <p:cNvSpPr>
            <a:spLocks noGrp="1"/>
          </p:cNvSpPr>
          <p:nvPr>
            <p:ph type="body" sz="quarter" idx="11"/>
          </p:nvPr>
        </p:nvSpPr>
        <p:spPr>
          <a:xfrm>
            <a:off x="431371" y="782419"/>
            <a:ext cx="11760629" cy="633280"/>
          </a:xfrm>
        </p:spPr>
        <p:txBody>
          <a:bodyPr>
            <a:noAutofit/>
          </a:bodyPr>
          <a:lstStyle/>
          <a:p>
            <a:r>
              <a:rPr lang="en-GB" sz="2800" dirty="0">
                <a:solidFill>
                  <a:schemeClr val="tx1"/>
                </a:solidFill>
                <a:latin typeface="Times New Roman" panose="02020603050405020304" pitchFamily="18" charset="0"/>
                <a:cs typeface="Times New Roman" panose="02020603050405020304" pitchFamily="18" charset="0"/>
              </a:rPr>
              <a:t>1. </a:t>
            </a:r>
            <a:r>
              <a:rPr lang="en-US" sz="2800" dirty="0" smtClean="0">
                <a:solidFill>
                  <a:schemeClr val="tx1"/>
                </a:solidFill>
                <a:latin typeface="Times New Roman" panose="02020603050405020304" pitchFamily="18" charset="0"/>
                <a:cs typeface="Times New Roman" panose="02020603050405020304" pitchFamily="18" charset="0"/>
              </a:rPr>
              <a:t>Disaster </a:t>
            </a:r>
            <a:r>
              <a:rPr lang="en-US" sz="2800" dirty="0">
                <a:solidFill>
                  <a:schemeClr val="tx1"/>
                </a:solidFill>
                <a:latin typeface="Times New Roman" panose="02020603050405020304" pitchFamily="18" charset="0"/>
                <a:cs typeface="Times New Roman" panose="02020603050405020304" pitchFamily="18" charset="0"/>
              </a:rPr>
              <a:t>developments in the world</a:t>
            </a:r>
            <a:endParaRPr lang="en-GB"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8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EB93-3E92-4D12-B1C8-C135366DC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9143"/>
          </a:xfrm>
          <a:prstGeom prst="rect">
            <a:avLst/>
          </a:prstGeom>
        </p:spPr>
      </p:pic>
      <p:sp>
        <p:nvSpPr>
          <p:cNvPr id="2" name="Text Placeholder 1">
            <a:extLst>
              <a:ext uri="{FF2B5EF4-FFF2-40B4-BE49-F238E27FC236}">
                <a16:creationId xmlns:a16="http://schemas.microsoft.com/office/drawing/2014/main" id="{021C19FE-17EF-485C-9A4A-CB9B9145A248}"/>
              </a:ext>
            </a:extLst>
          </p:cNvPr>
          <p:cNvSpPr>
            <a:spLocks noGrp="1"/>
          </p:cNvSpPr>
          <p:nvPr>
            <p:ph type="body" sz="quarter" idx="10"/>
          </p:nvPr>
        </p:nvSpPr>
        <p:spPr/>
        <p:txBody>
          <a:bodyPr/>
          <a:lstStyle/>
          <a:p>
            <a:endParaRPr lang="ko-KR" altLang="en-US" sz="4800" b="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3195126-4DFF-4ABE-9A68-E30E4887BCBC}"/>
              </a:ext>
            </a:extLst>
          </p:cNvPr>
          <p:cNvSpPr>
            <a:spLocks noGrp="1"/>
          </p:cNvSpPr>
          <p:nvPr>
            <p:ph type="body" sz="quarter" idx="11"/>
          </p:nvPr>
        </p:nvSpPr>
        <p:spPr/>
        <p:txBody>
          <a:bodyPr/>
          <a:lstStyle/>
          <a:p>
            <a:endParaRPr lang="en-GB" dirty="0"/>
          </a:p>
        </p:txBody>
      </p:sp>
      <p:graphicFrame>
        <p:nvGraphicFramePr>
          <p:cNvPr id="5" name="Diagram 4">
            <a:extLst>
              <a:ext uri="{FF2B5EF4-FFF2-40B4-BE49-F238E27FC236}">
                <a16:creationId xmlns:a16="http://schemas.microsoft.com/office/drawing/2014/main" id="{7232BB67-10CE-4AAF-AE99-BA879711468C}"/>
              </a:ext>
            </a:extLst>
          </p:cNvPr>
          <p:cNvGraphicFramePr/>
          <p:nvPr>
            <p:extLst>
              <p:ext uri="{D42A27DB-BD31-4B8C-83A1-F6EECF244321}">
                <p14:modId xmlns:p14="http://schemas.microsoft.com/office/powerpoint/2010/main" val="1095353431"/>
              </p:ext>
            </p:extLst>
          </p:nvPr>
        </p:nvGraphicFramePr>
        <p:xfrm>
          <a:off x="344557" y="932723"/>
          <a:ext cx="11622155" cy="537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699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36D8-9C88-4D38-A5D1-FA2A374D0302}"/>
              </a:ext>
            </a:extLst>
          </p:cNvPr>
          <p:cNvSpPr>
            <a:spLocks noGrp="1"/>
          </p:cNvSpPr>
          <p:nvPr>
            <p:ph type="title"/>
          </p:nvPr>
        </p:nvSpPr>
        <p:spPr>
          <a:xfrm>
            <a:off x="1069848" y="112644"/>
            <a:ext cx="10058400" cy="808383"/>
          </a:xfrm>
        </p:spPr>
        <p:txBody>
          <a:bodyPr>
            <a:normAutofit/>
          </a:bodyPr>
          <a:lstStyle/>
          <a:p>
            <a:r>
              <a:rPr lang="en-GB" sz="2800" dirty="0">
                <a:latin typeface="Times New Roman" panose="02020603050405020304" pitchFamily="18" charset="0"/>
                <a:cs typeface="Times New Roman" panose="02020603050405020304" pitchFamily="18" charset="0"/>
              </a:rPr>
              <a:t>2. THIÊN TAI VIỆT NAM 6 </a:t>
            </a:r>
            <a:r>
              <a:rPr lang="en-GB" sz="2800" dirty="0" err="1">
                <a:latin typeface="Times New Roman" panose="02020603050405020304" pitchFamily="18" charset="0"/>
                <a:cs typeface="Times New Roman" panose="02020603050405020304" pitchFamily="18" charset="0"/>
              </a:rPr>
              <a:t>tháng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đầu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năm</a:t>
            </a:r>
            <a:r>
              <a:rPr lang="en-GB" sz="2800" dirty="0">
                <a:latin typeface="Times New Roman" panose="02020603050405020304" pitchFamily="18" charset="0"/>
                <a:cs typeface="Times New Roman" panose="02020603050405020304" pitchFamily="18" charset="0"/>
              </a:rPr>
              <a:t> 2020</a:t>
            </a:r>
          </a:p>
        </p:txBody>
      </p:sp>
      <p:graphicFrame>
        <p:nvGraphicFramePr>
          <p:cNvPr id="7" name="Content Placeholder 6">
            <a:extLst>
              <a:ext uri="{FF2B5EF4-FFF2-40B4-BE49-F238E27FC236}">
                <a16:creationId xmlns:a16="http://schemas.microsoft.com/office/drawing/2014/main" id="{AFDA1C58-2979-4F1A-B1FA-0039179485BC}"/>
              </a:ext>
            </a:extLst>
          </p:cNvPr>
          <p:cNvGraphicFramePr>
            <a:graphicFrameLocks noGrp="1"/>
          </p:cNvGraphicFramePr>
          <p:nvPr>
            <p:ph idx="1"/>
            <p:extLst>
              <p:ext uri="{D42A27DB-BD31-4B8C-83A1-F6EECF244321}">
                <p14:modId xmlns:p14="http://schemas.microsoft.com/office/powerpoint/2010/main" val="4095660093"/>
              </p:ext>
            </p:extLst>
          </p:nvPr>
        </p:nvGraphicFramePr>
        <p:xfrm>
          <a:off x="1063751" y="762001"/>
          <a:ext cx="10058399" cy="561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11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42AC-6445-48A7-8B59-4DD17CC13475}"/>
              </a:ext>
            </a:extLst>
          </p:cNvPr>
          <p:cNvSpPr>
            <a:spLocks noGrp="1"/>
          </p:cNvSpPr>
          <p:nvPr>
            <p:ph type="title"/>
          </p:nvPr>
        </p:nvSpPr>
        <p:spPr>
          <a:xfrm>
            <a:off x="1069975" y="0"/>
            <a:ext cx="10058400" cy="1609344"/>
          </a:xfrm>
        </p:spPr>
        <p:txBody>
          <a:bodyPr>
            <a:normAutofit/>
          </a:bodyPr>
          <a:lstStyle/>
          <a:p>
            <a:r>
              <a:rPr lang="en-GB" sz="4000" dirty="0" err="1">
                <a:latin typeface="Times New Roman" panose="02020603050405020304" pitchFamily="18" charset="0"/>
                <a:cs typeface="Times New Roman" panose="02020603050405020304" pitchFamily="18" charset="0"/>
              </a:rPr>
              <a:t>nhận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định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tình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hình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thiên</a:t>
            </a:r>
            <a:r>
              <a:rPr lang="en-GB" sz="4000" dirty="0">
                <a:latin typeface="Times New Roman" panose="02020603050405020304" pitchFamily="18" charset="0"/>
                <a:cs typeface="Times New Roman" panose="02020603050405020304" pitchFamily="18" charset="0"/>
              </a:rPr>
              <a:t> tai </a:t>
            </a:r>
            <a:r>
              <a:rPr lang="en-GB" sz="4000" dirty="0" err="1">
                <a:latin typeface="Times New Roman" panose="02020603050405020304" pitchFamily="18" charset="0"/>
                <a:cs typeface="Times New Roman" panose="02020603050405020304" pitchFamily="18" charset="0"/>
              </a:rPr>
              <a:t>trong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nước</a:t>
            </a:r>
            <a:r>
              <a:rPr lang="en-GB" sz="4000" dirty="0">
                <a:latin typeface="Times New Roman" panose="02020603050405020304" pitchFamily="18" charset="0"/>
                <a:cs typeface="Times New Roman" panose="02020603050405020304" pitchFamily="18" charset="0"/>
              </a:rPr>
              <a:t> 6 </a:t>
            </a:r>
            <a:r>
              <a:rPr lang="en-GB" sz="4000" dirty="0" err="1">
                <a:latin typeface="Times New Roman" panose="02020603050405020304" pitchFamily="18" charset="0"/>
                <a:cs typeface="Times New Roman" panose="02020603050405020304" pitchFamily="18" charset="0"/>
              </a:rPr>
              <a:t>tháng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cuối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năm</a:t>
            </a:r>
            <a:r>
              <a:rPr lang="en-GB" sz="4000" dirty="0">
                <a:latin typeface="Times New Roman" panose="02020603050405020304" pitchFamily="18" charset="0"/>
                <a:cs typeface="Times New Roman" panose="02020603050405020304" pitchFamily="18" charset="0"/>
              </a:rPr>
              <a:t> 2020</a:t>
            </a:r>
          </a:p>
        </p:txBody>
      </p:sp>
      <p:graphicFrame>
        <p:nvGraphicFramePr>
          <p:cNvPr id="4" name="Content Placeholder 3">
            <a:extLst>
              <a:ext uri="{FF2B5EF4-FFF2-40B4-BE49-F238E27FC236}">
                <a16:creationId xmlns:a16="http://schemas.microsoft.com/office/drawing/2014/main" id="{E99D910F-D4F2-452C-8246-0EA2F07B5394}"/>
              </a:ext>
            </a:extLst>
          </p:cNvPr>
          <p:cNvGraphicFramePr>
            <a:graphicFrameLocks noGrp="1"/>
          </p:cNvGraphicFramePr>
          <p:nvPr>
            <p:ph idx="1"/>
            <p:extLst>
              <p:ext uri="{D42A27DB-BD31-4B8C-83A1-F6EECF244321}">
                <p14:modId xmlns:p14="http://schemas.microsoft.com/office/powerpoint/2010/main" val="40394000"/>
              </p:ext>
            </p:extLst>
          </p:nvPr>
        </p:nvGraphicFramePr>
        <p:xfrm>
          <a:off x="1069975" y="1609343"/>
          <a:ext cx="10058400" cy="5043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449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A593-3E3E-4375-958C-0F4419C95F6F}"/>
              </a:ext>
            </a:extLst>
          </p:cNvPr>
          <p:cNvSpPr>
            <a:spLocks noGrp="1"/>
          </p:cNvSpPr>
          <p:nvPr>
            <p:ph type="title"/>
          </p:nvPr>
        </p:nvSpPr>
        <p:spPr/>
        <p:txBody>
          <a:bodyPr>
            <a:noAutofit/>
          </a:bodyPr>
          <a:lstStyle/>
          <a:p>
            <a:pPr algn="just"/>
            <a:r>
              <a:rPr lang="en-GB" sz="4000" dirty="0" err="1">
                <a:latin typeface="Times New Roman" panose="02020603050405020304" pitchFamily="18" charset="0"/>
                <a:cs typeface="Times New Roman" panose="02020603050405020304" pitchFamily="18" charset="0"/>
              </a:rPr>
              <a:t>Phần</a:t>
            </a:r>
            <a:r>
              <a:rPr lang="en-GB" sz="4000" dirty="0">
                <a:latin typeface="Times New Roman" panose="02020603050405020304" pitchFamily="18" charset="0"/>
                <a:cs typeface="Times New Roman" panose="02020603050405020304" pitchFamily="18" charset="0"/>
              </a:rPr>
              <a:t> ii: HOẠT ĐỘNG ỨNG PHÓ VỚI THIÊN TAI CỦA CÁC NƯỚC TRONG BỐI CẢNH COVID-19</a:t>
            </a:r>
          </a:p>
        </p:txBody>
      </p:sp>
      <p:sp>
        <p:nvSpPr>
          <p:cNvPr id="3" name="Content Placeholder 2">
            <a:extLst>
              <a:ext uri="{FF2B5EF4-FFF2-40B4-BE49-F238E27FC236}">
                <a16:creationId xmlns:a16="http://schemas.microsoft.com/office/drawing/2014/main" id="{41403191-E2C0-4565-8803-73A930A97E79}"/>
              </a:ext>
            </a:extLst>
          </p:cNvPr>
          <p:cNvSpPr>
            <a:spLocks noGrp="1"/>
          </p:cNvSpPr>
          <p:nvPr>
            <p:ph idx="1"/>
          </p:nvPr>
        </p:nvSpPr>
        <p:spPr>
          <a:xfrm>
            <a:off x="1069848" y="2345635"/>
            <a:ext cx="10058400" cy="4271508"/>
          </a:xfrm>
        </p:spPr>
        <p:txBody>
          <a:bodyPr>
            <a:noAutofit/>
          </a:bodyPr>
          <a:lstStyle/>
          <a:p>
            <a:pPr marL="285750" indent="-285750" algn="just">
              <a:spcBef>
                <a:spcPts val="600"/>
              </a:spcBef>
              <a:spcAft>
                <a:spcPts val="600"/>
              </a:spcAft>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Điều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chỉnh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kế</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hoạch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quốc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gia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địa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phương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tái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sử</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dụng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nguồn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lực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sẵn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Liên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kết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hoạt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động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hỗ</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ngành</a:t>
            </a:r>
            <a:r>
              <a:rPr lang="en-GB" sz="2800" dirty="0">
                <a:latin typeface="Times New Roman" panose="02020603050405020304" pitchFamily="18" charset="0"/>
                <a:cs typeface="Times New Roman" panose="02020603050405020304" pitchFamily="18" charset="0"/>
              </a:rPr>
              <a:t> y </a:t>
            </a:r>
            <a:r>
              <a:rPr lang="en-GB" sz="2800" dirty="0" err="1">
                <a:latin typeface="Times New Roman" panose="02020603050405020304" pitchFamily="18" charset="0"/>
                <a:cs typeface="Times New Roman" panose="02020603050405020304" pitchFamily="18" charset="0"/>
              </a:rPr>
              <a:t>tế</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hậu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cần</a:t>
            </a:r>
            <a:r>
              <a:rPr lang="en-GB" sz="2800" dirty="0">
                <a:latin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Truyền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cảnh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báo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rủi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ro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sớm</a:t>
            </a:r>
            <a:r>
              <a:rPr lang="en-GB" sz="2800" dirty="0">
                <a:latin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Tận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dụng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trình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cộng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tư</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nhân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làm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nơi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tạm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trú</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cách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ly</a:t>
            </a:r>
            <a:r>
              <a:rPr lang="en-GB" sz="2800" dirty="0">
                <a:latin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Cập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nhật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hệ</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thống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quản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lý</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thông</a:t>
            </a:r>
            <a:r>
              <a:rPr lang="en-GB" sz="2800" dirty="0">
                <a:latin typeface="Times New Roman" panose="02020603050405020304" pitchFamily="18" charset="0"/>
                <a:cs typeface="Times New Roman" panose="02020603050405020304" pitchFamily="18" charset="0"/>
              </a:rPr>
              <a:t> tin </a:t>
            </a:r>
            <a:r>
              <a:rPr lang="en-GB" sz="2800" dirty="0" err="1">
                <a:latin typeface="Times New Roman" panose="02020603050405020304" pitchFamily="18" charset="0"/>
                <a:cs typeface="Times New Roman" panose="02020603050405020304" pitchFamily="18" charset="0"/>
              </a:rPr>
              <a:t>sức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khỏe</a:t>
            </a:r>
            <a:r>
              <a:rPr lang="en-GB" sz="2800" dirty="0">
                <a:latin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Hệ</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thống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xử</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lý</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quản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lý</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thương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vong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chặt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chẽ</a:t>
            </a:r>
            <a:r>
              <a:rPr lang="en-GB" sz="2800" dirty="0">
                <a:latin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Arial" panose="020B0604020202020204" pitchFamily="34" charset="0"/>
              <a:buChar char="•"/>
            </a:pPr>
            <a:r>
              <a:rPr lang="en-GB" sz="2800" dirty="0" err="1">
                <a:latin typeface="Times New Roman" panose="02020603050405020304" pitchFamily="18" charset="0"/>
                <a:cs typeface="Times New Roman" panose="02020603050405020304" pitchFamily="18" charset="0"/>
              </a:rPr>
              <a:t>Hậu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cần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tiếp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viện</a:t>
            </a:r>
            <a:r>
              <a:rPr lang="en-GB" sz="2800" dirty="0">
                <a:latin typeface="Times New Roman" panose="02020603050405020304" pitchFamily="18" charset="0"/>
                <a:cs typeface="Times New Roman" panose="02020603050405020304" pitchFamily="18" charset="0"/>
              </a:rPr>
              <a:t> di </a:t>
            </a:r>
            <a:r>
              <a:rPr lang="en-GB" sz="2800" dirty="0" err="1">
                <a:latin typeface="Times New Roman" panose="02020603050405020304" pitchFamily="18" charset="0"/>
                <a:cs typeface="Times New Roman" panose="02020603050405020304" pitchFamily="18" charset="0"/>
              </a:rPr>
              <a:t>động</a:t>
            </a:r>
            <a:r>
              <a:rPr lang="en-GB" sz="2800" dirty="0">
                <a:latin typeface="Times New Roman" panose="02020603050405020304" pitchFamily="18" charset="0"/>
                <a:cs typeface="Times New Roman" panose="02020603050405020304" pitchFamily="18" charset="0"/>
              </a:rPr>
              <a:t> do </a:t>
            </a:r>
            <a:r>
              <a:rPr lang="en-GB" sz="2800" dirty="0" err="1">
                <a:latin typeface="Times New Roman" panose="02020603050405020304" pitchFamily="18" charset="0"/>
                <a:cs typeface="Times New Roman" panose="02020603050405020304" pitchFamily="18" charset="0"/>
              </a:rPr>
              <a:t>chuyên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gia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cung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cấp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hạn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chế</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tiếp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xúc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xã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hội</a:t>
            </a:r>
            <a:r>
              <a:rPr lang="en-GB" sz="2800" dirty="0">
                <a:latin typeface="Times New Roman" panose="02020603050405020304" pitchFamily="18" charset="0"/>
                <a:cs typeface="Times New Roman" panose="02020603050405020304" pitchFamily="18" charset="0"/>
              </a:rPr>
              <a:t>.</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63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32AB-7BB9-4739-91D4-9F55EF4F36A7}"/>
              </a:ext>
            </a:extLst>
          </p:cNvPr>
          <p:cNvSpPr>
            <a:spLocks noGrp="1"/>
          </p:cNvSpPr>
          <p:nvPr>
            <p:ph type="title"/>
          </p:nvPr>
        </p:nvSpPr>
        <p:spPr>
          <a:xfrm>
            <a:off x="1069848" y="106017"/>
            <a:ext cx="10058400" cy="1232454"/>
          </a:xfrm>
        </p:spPr>
        <p:txBody>
          <a:bodyPr>
            <a:normAutofit/>
          </a:bodyPr>
          <a:lstStyle/>
          <a:p>
            <a:r>
              <a:rPr lang="en-GB" sz="3000" dirty="0" err="1">
                <a:latin typeface="Times New Roman" panose="02020603050405020304" pitchFamily="18" charset="0"/>
                <a:cs typeface="Times New Roman" panose="02020603050405020304" pitchFamily="18" charset="0"/>
              </a:rPr>
              <a:t>Ví</a:t>
            </a:r>
            <a:r>
              <a:rPr lang="en-GB" sz="3000" dirty="0">
                <a:latin typeface="Times New Roman" panose="02020603050405020304" pitchFamily="18" charset="0"/>
                <a:cs typeface="Times New Roman" panose="02020603050405020304" pitchFamily="18" charset="0"/>
              </a:rPr>
              <a:t> DỤ: </a:t>
            </a:r>
            <a:r>
              <a:rPr lang="en-GB" sz="3000" dirty="0" err="1">
                <a:latin typeface="Times New Roman" panose="02020603050405020304" pitchFamily="18" charset="0"/>
                <a:cs typeface="Times New Roman" panose="02020603050405020304" pitchFamily="18" charset="0"/>
              </a:rPr>
              <a:t>đợt</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mưa</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lũ</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và</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sạt</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lở</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đất</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tháng</a:t>
            </a:r>
            <a:r>
              <a:rPr lang="en-GB" sz="3000" dirty="0">
                <a:latin typeface="Times New Roman" panose="02020603050405020304" pitchFamily="18" charset="0"/>
                <a:cs typeface="Times New Roman" panose="02020603050405020304" pitchFamily="18" charset="0"/>
              </a:rPr>
              <a:t> 7/2020 </a:t>
            </a:r>
            <a:r>
              <a:rPr lang="en-GB" sz="3000" dirty="0" err="1">
                <a:latin typeface="Times New Roman" panose="02020603050405020304" pitchFamily="18" charset="0"/>
                <a:cs typeface="Times New Roman" panose="02020603050405020304" pitchFamily="18" charset="0"/>
              </a:rPr>
              <a:t>tại</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hàn</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quốc</a:t>
            </a:r>
            <a:r>
              <a:rPr lang="en-GB" sz="30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4960CCFC-1632-46C4-B0BE-BB1E390FA552}"/>
              </a:ext>
            </a:extLst>
          </p:cNvPr>
          <p:cNvSpPr>
            <a:spLocks noGrp="1"/>
          </p:cNvSpPr>
          <p:nvPr>
            <p:ph idx="1"/>
          </p:nvPr>
        </p:nvSpPr>
        <p:spPr>
          <a:xfrm>
            <a:off x="1066800" y="1338470"/>
            <a:ext cx="10058400" cy="5519529"/>
          </a:xfrm>
        </p:spPr>
        <p:txBody>
          <a:bodyPr>
            <a:noAutofit/>
          </a:bodyPr>
          <a:lstStyle/>
          <a:p>
            <a:pPr algn="just"/>
            <a:r>
              <a:rPr lang="en-GB" sz="2400" dirty="0" err="1">
                <a:latin typeface="Times New Roman" panose="02020603050405020304" pitchFamily="18" charset="0"/>
                <a:cs typeface="Times New Roman" panose="02020603050405020304" pitchFamily="18" charset="0"/>
              </a:rPr>
              <a:t>Hỗ</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đặc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biệt</a:t>
            </a:r>
            <a:r>
              <a:rPr lang="en-GB" sz="2400" dirty="0">
                <a:latin typeface="Times New Roman" panose="02020603050405020304" pitchFamily="18" charset="0"/>
                <a:cs typeface="Times New Roman" panose="02020603050405020304" pitchFamily="18" charset="0"/>
              </a:rPr>
              <a:t> 2 </a:t>
            </a:r>
            <a:r>
              <a:rPr lang="en-GB" sz="2400" dirty="0" err="1">
                <a:latin typeface="Times New Roman" panose="02020603050405020304" pitchFamily="18" charset="0"/>
                <a:cs typeface="Times New Roman" panose="02020603050405020304" pitchFamily="18" charset="0"/>
              </a:rPr>
              <a:t>tỉnh</a:t>
            </a:r>
            <a:r>
              <a:rPr lang="en-GB" sz="2400" dirty="0">
                <a:latin typeface="Times New Roman" panose="02020603050405020304" pitchFamily="18" charset="0"/>
                <a:cs typeface="Times New Roman" panose="02020603050405020304" pitchFamily="18" charset="0"/>
              </a:rPr>
              <a:t> Gyeonggi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Chungcheong (</a:t>
            </a:r>
            <a:r>
              <a:rPr lang="en-GB" sz="2400" dirty="0" err="1">
                <a:latin typeface="Times New Roman" panose="02020603050405020304" pitchFamily="18" charset="0"/>
                <a:cs typeface="Times New Roman" panose="02020603050405020304" pitchFamily="18" charset="0"/>
              </a:rPr>
              <a:t>mưa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lũ</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liên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tiếp</a:t>
            </a:r>
            <a:r>
              <a:rPr lang="en-GB" sz="2400" dirty="0">
                <a:latin typeface="Times New Roman" panose="02020603050405020304" pitchFamily="18" charset="0"/>
                <a:cs typeface="Times New Roman" panose="02020603050405020304" pitchFamily="18" charset="0"/>
              </a:rPr>
              <a:t> 42 </a:t>
            </a:r>
            <a:r>
              <a:rPr lang="en-GB" sz="2400" dirty="0" err="1">
                <a:latin typeface="Times New Roman" panose="02020603050405020304" pitchFamily="18" charset="0"/>
                <a:cs typeface="Times New Roman" panose="02020603050405020304" pitchFamily="18" charset="0"/>
              </a:rPr>
              <a:t>ngày</a:t>
            </a:r>
            <a:r>
              <a:rPr lang="en-GB" sz="2400" dirty="0">
                <a:latin typeface="Times New Roman" panose="02020603050405020304" pitchFamily="18" charset="0"/>
                <a:cs typeface="Times New Roman" panose="02020603050405020304" pitchFamily="18" charset="0"/>
              </a:rPr>
              <a:t>).</a:t>
            </a:r>
          </a:p>
          <a:p>
            <a:pPr algn="just"/>
            <a:r>
              <a:rPr lang="en-GB" sz="2400" dirty="0" err="1">
                <a:latin typeface="Times New Roman" panose="02020603050405020304" pitchFamily="18" charset="0"/>
                <a:cs typeface="Times New Roman" panose="02020603050405020304" pitchFamily="18" charset="0"/>
              </a:rPr>
              <a:t>Đảm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người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tạm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trú</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phòng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tập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dục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tâm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đồng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cụ</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dùng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tấm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vải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ngăn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giường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được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đặt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nhau</a:t>
            </a:r>
            <a:r>
              <a:rPr lang="en-GB" sz="22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BF4D3B2-4FAC-4B2B-9894-0E48C2B69CD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3752" y="3178865"/>
            <a:ext cx="5040000" cy="3240000"/>
          </a:xfrm>
          <a:prstGeom prst="rect">
            <a:avLst/>
          </a:prstGeom>
        </p:spPr>
      </p:pic>
      <p:pic>
        <p:nvPicPr>
          <p:cNvPr id="9" name="Picture 8">
            <a:extLst>
              <a:ext uri="{FF2B5EF4-FFF2-40B4-BE49-F238E27FC236}">
                <a16:creationId xmlns:a16="http://schemas.microsoft.com/office/drawing/2014/main" id="{46589FD8-7487-45ED-B562-F376A1DA46C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262479" y="3178865"/>
            <a:ext cx="5040000" cy="3240000"/>
          </a:xfrm>
          <a:prstGeom prst="rect">
            <a:avLst/>
          </a:prstGeom>
        </p:spPr>
      </p:pic>
    </p:spTree>
    <p:extLst>
      <p:ext uri="{BB962C8B-B14F-4D97-AF65-F5344CB8AC3E}">
        <p14:creationId xmlns:p14="http://schemas.microsoft.com/office/powerpoint/2010/main" val="109316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801B-C1B0-4B20-8E93-C795457C6C95}"/>
              </a:ext>
            </a:extLst>
          </p:cNvPr>
          <p:cNvSpPr>
            <a:spLocks noGrp="1"/>
          </p:cNvSpPr>
          <p:nvPr>
            <p:ph type="title"/>
          </p:nvPr>
        </p:nvSpPr>
        <p:spPr>
          <a:xfrm>
            <a:off x="1069848" y="72887"/>
            <a:ext cx="10058400" cy="1961323"/>
          </a:xfrm>
        </p:spPr>
        <p:txBody>
          <a:bodyPr>
            <a:normAutofit fontScale="90000"/>
          </a:bodyPr>
          <a:lstStyle/>
          <a:p>
            <a:r>
              <a:rPr lang="en-GB" sz="4400" dirty="0" err="1">
                <a:latin typeface="Times New Roman" panose="02020603050405020304" pitchFamily="18" charset="0"/>
                <a:cs typeface="Times New Roman" panose="02020603050405020304" pitchFamily="18" charset="0"/>
              </a:rPr>
              <a:t>Phần</a:t>
            </a:r>
            <a:r>
              <a:rPr lang="en-GB" sz="4400" dirty="0">
                <a:latin typeface="Times New Roman" panose="02020603050405020304" pitchFamily="18" charset="0"/>
                <a:cs typeface="Times New Roman" panose="02020603050405020304" pitchFamily="18" charset="0"/>
              </a:rPr>
              <a:t> iii: </a:t>
            </a:r>
            <a:r>
              <a:rPr lang="en-GB" sz="4400" dirty="0" err="1">
                <a:latin typeface="Times New Roman" panose="02020603050405020304" pitchFamily="18" charset="0"/>
                <a:cs typeface="Times New Roman" panose="02020603050405020304" pitchFamily="18" charset="0"/>
              </a:rPr>
              <a:t>thách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thức</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và</a:t>
            </a:r>
            <a:r>
              <a:rPr lang="en-GB" sz="4400" dirty="0">
                <a:latin typeface="Times New Roman" panose="02020603050405020304" pitchFamily="18" charset="0"/>
                <a:cs typeface="Times New Roman" panose="02020603050405020304" pitchFamily="18" charset="0"/>
              </a:rPr>
              <a:t> HOẠT ĐỘNG ỨNG PHÓ </a:t>
            </a:r>
            <a:r>
              <a:rPr lang="en-GB" sz="4400" dirty="0" err="1">
                <a:latin typeface="Times New Roman" panose="02020603050405020304" pitchFamily="18" charset="0"/>
                <a:cs typeface="Times New Roman" panose="02020603050405020304" pitchFamily="18" charset="0"/>
              </a:rPr>
              <a:t>của</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chính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phủ</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việt</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nam</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r>
              <a:rPr lang="en-GB" sz="3100" dirty="0">
                <a:latin typeface="Times New Roman" panose="02020603050405020304" pitchFamily="18" charset="0"/>
                <a:cs typeface="Times New Roman" panose="02020603050405020304" pitchFamily="18" charset="0"/>
              </a:rPr>
              <a:t>1. </a:t>
            </a:r>
            <a:r>
              <a:rPr lang="en-GB" sz="3100" dirty="0" err="1">
                <a:latin typeface="Times New Roman" panose="02020603050405020304" pitchFamily="18" charset="0"/>
                <a:cs typeface="Times New Roman" panose="02020603050405020304" pitchFamily="18" charset="0"/>
              </a:rPr>
              <a:t>thách</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thức</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khi</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xảy</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ra</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khủng</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hoảng</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kép</a:t>
            </a:r>
            <a:endParaRPr lang="en-GB" sz="31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9459AC5-6889-46BF-AD87-D05F1671D461}"/>
              </a:ext>
            </a:extLst>
          </p:cNvPr>
          <p:cNvSpPr>
            <a:spLocks noGrp="1"/>
          </p:cNvSpPr>
          <p:nvPr>
            <p:ph idx="1"/>
          </p:nvPr>
        </p:nvSpPr>
        <p:spPr>
          <a:xfrm>
            <a:off x="1063752" y="2034209"/>
            <a:ext cx="10064496" cy="4472607"/>
          </a:xfrm>
        </p:spPr>
        <p:txBody>
          <a:bodyPr>
            <a:normAutofit lnSpcReduction="10000"/>
          </a:bodyPr>
          <a:lstStyle/>
          <a:p>
            <a:pPr>
              <a:lnSpc>
                <a:spcPct val="150000"/>
              </a:lnSpc>
            </a:pPr>
            <a:r>
              <a:rPr lang="en-GB" sz="2800" dirty="0" err="1">
                <a:latin typeface="Times New Roman" panose="02020603050405020304" pitchFamily="18" charset="0"/>
                <a:cs typeface="Times New Roman" panose="02020603050405020304" pitchFamily="18" charset="0"/>
              </a:rPr>
              <a:t>Thiếu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hụt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kỹ</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năng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xử</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lý</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tình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huống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sơ</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tán</a:t>
            </a:r>
            <a:r>
              <a:rPr lang="en-GB" sz="2800" dirty="0">
                <a:latin typeface="Times New Roman" panose="02020603050405020304" pitchFamily="18" charset="0"/>
                <a:cs typeface="Times New Roman" panose="02020603050405020304" pitchFamily="18" charset="0"/>
              </a:rPr>
              <a:t>.</a:t>
            </a:r>
          </a:p>
          <a:p>
            <a:pPr>
              <a:lnSpc>
                <a:spcPct val="150000"/>
              </a:lnSpc>
            </a:pPr>
            <a:r>
              <a:rPr lang="en-GB" sz="2800" dirty="0" err="1">
                <a:latin typeface="Times New Roman" panose="02020603050405020304" pitchFamily="18" charset="0"/>
                <a:cs typeface="Times New Roman" panose="02020603050405020304" pitchFamily="18" charset="0"/>
              </a:rPr>
              <a:t>Khủng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hoảng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truyền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thông</a:t>
            </a:r>
            <a:r>
              <a:rPr lang="en-GB" sz="2800" dirty="0">
                <a:latin typeface="Times New Roman" panose="02020603050405020304" pitchFamily="18" charset="0"/>
                <a:cs typeface="Times New Roman" panose="02020603050405020304" pitchFamily="18" charset="0"/>
              </a:rPr>
              <a:t>.</a:t>
            </a:r>
          </a:p>
          <a:p>
            <a:pPr>
              <a:lnSpc>
                <a:spcPct val="150000"/>
              </a:lnSpc>
            </a:pPr>
            <a:r>
              <a:rPr lang="en-GB" sz="2800" dirty="0" err="1">
                <a:latin typeface="Times New Roman" panose="02020603050405020304" pitchFamily="18" charset="0"/>
                <a:cs typeface="Times New Roman" panose="02020603050405020304" pitchFamily="18" charset="0"/>
              </a:rPr>
              <a:t>Quá</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tải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trang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thiết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bị</a:t>
            </a:r>
            <a:r>
              <a:rPr lang="en-GB" sz="2800" dirty="0">
                <a:latin typeface="Times New Roman" panose="02020603050405020304" pitchFamily="18" charset="0"/>
                <a:cs typeface="Times New Roman" panose="02020603050405020304" pitchFamily="18" charset="0"/>
              </a:rPr>
              <a:t> y </a:t>
            </a:r>
            <a:r>
              <a:rPr lang="en-GB" sz="2800" dirty="0" err="1">
                <a:latin typeface="Times New Roman" panose="02020603050405020304" pitchFamily="18" charset="0"/>
                <a:cs typeface="Times New Roman" panose="02020603050405020304" pitchFamily="18" charset="0"/>
              </a:rPr>
              <a:t>tế</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hậu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cần</a:t>
            </a:r>
            <a:r>
              <a:rPr lang="en-GB" sz="2800" dirty="0">
                <a:latin typeface="Times New Roman" panose="02020603050405020304" pitchFamily="18" charset="0"/>
                <a:cs typeface="Times New Roman" panose="02020603050405020304" pitchFamily="18" charset="0"/>
              </a:rPr>
              <a:t>.</a:t>
            </a:r>
          </a:p>
          <a:p>
            <a:pPr>
              <a:lnSpc>
                <a:spcPct val="150000"/>
              </a:lnSpc>
            </a:pPr>
            <a:r>
              <a:rPr lang="en-GB" sz="2800" dirty="0" err="1">
                <a:latin typeface="Times New Roman" panose="02020603050405020304" pitchFamily="18" charset="0"/>
                <a:cs typeface="Times New Roman" panose="02020603050405020304" pitchFamily="18" charset="0"/>
              </a:rPr>
              <a:t>Thiếu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hụt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nguồn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lực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hỗ</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trợ</a:t>
            </a:r>
            <a:r>
              <a:rPr lang="en-GB" sz="2800" dirty="0">
                <a:latin typeface="Times New Roman" panose="02020603050405020304" pitchFamily="18" charset="0"/>
                <a:cs typeface="Times New Roman" panose="02020603050405020304" pitchFamily="18" charset="0"/>
              </a:rPr>
              <a:t>.</a:t>
            </a:r>
          </a:p>
          <a:p>
            <a:pPr>
              <a:lnSpc>
                <a:spcPct val="150000"/>
              </a:lnSpc>
            </a:pPr>
            <a:r>
              <a:rPr lang="en-GB" sz="2800" dirty="0" err="1">
                <a:latin typeface="Times New Roman" panose="02020603050405020304" pitchFamily="18" charset="0"/>
                <a:cs typeface="Times New Roman" panose="02020603050405020304" pitchFamily="18" charset="0"/>
              </a:rPr>
              <a:t>Khó</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khăn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trong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việc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tiếp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cận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hỗ</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trực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tiếp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tại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chỗ</a:t>
            </a:r>
            <a:r>
              <a:rPr lang="en-GB" sz="2800" dirty="0">
                <a:latin typeface="Times New Roman" panose="02020603050405020304" pitchFamily="18" charset="0"/>
                <a:cs typeface="Times New Roman" panose="02020603050405020304" pitchFamily="18" charset="0"/>
              </a:rPr>
              <a:t>.</a:t>
            </a:r>
          </a:p>
          <a:p>
            <a:pPr>
              <a:lnSpc>
                <a:spcPct val="150000"/>
              </a:lnSpc>
            </a:pPr>
            <a:r>
              <a:rPr lang="en-GB" sz="2800" dirty="0" err="1">
                <a:latin typeface="Times New Roman" panose="02020603050405020304" pitchFamily="18" charset="0"/>
                <a:cs typeface="Times New Roman" panose="02020603050405020304" pitchFamily="18" charset="0"/>
              </a:rPr>
              <a:t>Tăng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nguy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cơ</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lây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lan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dịch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bệnh</a:t>
            </a:r>
            <a:r>
              <a:rPr lang="en-GB" sz="2800" dirty="0">
                <a:latin typeface="Times New Roman" panose="02020603050405020304" pitchFamily="18" charset="0"/>
                <a:cs typeface="Times New Roman" panose="02020603050405020304" pitchFamily="18" charset="0"/>
              </a:rPr>
              <a:t>.</a:t>
            </a:r>
          </a:p>
          <a:p>
            <a:endParaRPr lang="en-GB" dirty="0"/>
          </a:p>
          <a:p>
            <a:endParaRPr lang="en-GB" dirty="0"/>
          </a:p>
        </p:txBody>
      </p:sp>
    </p:spTree>
    <p:extLst>
      <p:ext uri="{BB962C8B-B14F-4D97-AF65-F5344CB8AC3E}">
        <p14:creationId xmlns:p14="http://schemas.microsoft.com/office/powerpoint/2010/main" val="1184504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49B71C446605409972D1414F3F86C9" ma:contentTypeVersion="0" ma:contentTypeDescription="Create a new document." ma:contentTypeScope="" ma:versionID="478bed3d5f78e4032f0bd2299df684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5B87F5-769F-46F2-A09D-EFC057BFDE60}"/>
</file>

<file path=customXml/itemProps2.xml><?xml version="1.0" encoding="utf-8"?>
<ds:datastoreItem xmlns:ds="http://schemas.openxmlformats.org/officeDocument/2006/customXml" ds:itemID="{71D12C27-E6BF-470D-922C-16E0FA0BA02C}"/>
</file>

<file path=customXml/itemProps3.xml><?xml version="1.0" encoding="utf-8"?>
<ds:datastoreItem xmlns:ds="http://schemas.openxmlformats.org/officeDocument/2006/customXml" ds:itemID="{1CC83670-BD44-4819-99FA-BF34FC6D8505}"/>
</file>

<file path=docProps/app.xml><?xml version="1.0" encoding="utf-8"?>
<Properties xmlns="http://schemas.openxmlformats.org/officeDocument/2006/extended-properties" xmlns:vt="http://schemas.openxmlformats.org/officeDocument/2006/docPropsVTypes">
  <Template>Wood Type</Template>
  <TotalTime>430</TotalTime>
  <Words>1072</Words>
  <Application>Microsoft Office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바탕</vt:lpstr>
      <vt:lpstr>Rockwell</vt:lpstr>
      <vt:lpstr>Rockwell Condensed</vt:lpstr>
      <vt:lpstr>Times New Roman</vt:lpstr>
      <vt:lpstr>Wingdings</vt:lpstr>
      <vt:lpstr>Wood Type</vt:lpstr>
      <vt:lpstr>Disaster situation in the world 2020</vt:lpstr>
      <vt:lpstr>CONTENT</vt:lpstr>
      <vt:lpstr>PowerPoint Presentation</vt:lpstr>
      <vt:lpstr>PowerPoint Presentation</vt:lpstr>
      <vt:lpstr>2. THIÊN TAI VIỆT NAM 6 tháng đầu năm 2020</vt:lpstr>
      <vt:lpstr>nhận định tình hình thiên tai trong nước 6 tháng cuối năm 2020</vt:lpstr>
      <vt:lpstr>Phần ii: HOẠT ĐỘNG ỨNG PHÓ VỚI THIÊN TAI CỦA CÁC NƯỚC TRONG BỐI CẢNH COVID-19</vt:lpstr>
      <vt:lpstr>Ví DỤ: đợt mưa lũ và sạt lở đất tháng 7/2020 tại hàn quốc </vt:lpstr>
      <vt:lpstr>Phần iii: thách thức và HOẠT ĐỘNG ỨNG PHÓ của chính phủ việt nam 1. thách thức khi xảy ra khủng hoảng kép</vt:lpstr>
      <vt:lpstr>2. HOẠT ĐỘNG ỨNG PHÓ</vt:lpstr>
      <vt:lpstr>Khuyến cáo GWP: 10 nguyên tắc ứng phó với thiên tai trong bối cảnh dịch covid-19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Tình hình thiên tai thế giới năm 2020</dc:title>
  <dc:creator>nguyenvluong</dc:creator>
  <cp:lastModifiedBy>Duong Vu</cp:lastModifiedBy>
  <cp:revision>78</cp:revision>
  <cp:lastPrinted>2020-08-11T08:53:18Z</cp:lastPrinted>
  <dcterms:created xsi:type="dcterms:W3CDTF">2020-08-11T07:16:41Z</dcterms:created>
  <dcterms:modified xsi:type="dcterms:W3CDTF">2020-08-12T16:02:15Z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0x0101007149B71C446605409972D1414F3F86C9</vt:lpwstr>
  </property>
</Properties>
</file>